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48"/>
  </p:notesMasterIdLst>
  <p:sldIdLst>
    <p:sldId id="732" r:id="rId2"/>
    <p:sldId id="712" r:id="rId3"/>
    <p:sldId id="675" r:id="rId4"/>
    <p:sldId id="601" r:id="rId5"/>
    <p:sldId id="649" r:id="rId6"/>
    <p:sldId id="686" r:id="rId7"/>
    <p:sldId id="687" r:id="rId8"/>
    <p:sldId id="718" r:id="rId9"/>
    <p:sldId id="280" r:id="rId10"/>
    <p:sldId id="281" r:id="rId11"/>
    <p:sldId id="738" r:id="rId12"/>
    <p:sldId id="681" r:id="rId13"/>
    <p:sldId id="733" r:id="rId14"/>
    <p:sldId id="259" r:id="rId15"/>
    <p:sldId id="684" r:id="rId16"/>
    <p:sldId id="689" r:id="rId17"/>
    <p:sldId id="690" r:id="rId18"/>
    <p:sldId id="722" r:id="rId19"/>
    <p:sldId id="692" r:id="rId20"/>
    <p:sldId id="734" r:id="rId21"/>
    <p:sldId id="693" r:id="rId22"/>
    <p:sldId id="694" r:id="rId23"/>
    <p:sldId id="695" r:id="rId24"/>
    <p:sldId id="696" r:id="rId25"/>
    <p:sldId id="731" r:id="rId26"/>
    <p:sldId id="698" r:id="rId27"/>
    <p:sldId id="735" r:id="rId28"/>
    <p:sldId id="736" r:id="rId29"/>
    <p:sldId id="679" r:id="rId30"/>
    <p:sldId id="737" r:id="rId31"/>
    <p:sldId id="700" r:id="rId32"/>
    <p:sldId id="723" r:id="rId33"/>
    <p:sldId id="278" r:id="rId34"/>
    <p:sldId id="709" r:id="rId35"/>
    <p:sldId id="708" r:id="rId36"/>
    <p:sldId id="277" r:id="rId37"/>
    <p:sldId id="287" r:id="rId38"/>
    <p:sldId id="702" r:id="rId39"/>
    <p:sldId id="705" r:id="rId40"/>
    <p:sldId id="706" r:id="rId41"/>
    <p:sldId id="707" r:id="rId42"/>
    <p:sldId id="724" r:id="rId43"/>
    <p:sldId id="727" r:id="rId44"/>
    <p:sldId id="730" r:id="rId45"/>
    <p:sldId id="729" r:id="rId46"/>
    <p:sldId id="672" r:id="rId47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009A"/>
    <a:srgbClr val="BD9DBF"/>
    <a:srgbClr val="F6E166"/>
    <a:srgbClr val="F0F999"/>
    <a:srgbClr val="9D9901"/>
    <a:srgbClr val="B59A77"/>
    <a:srgbClr val="C642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3" autoAdjust="0"/>
    <p:restoredTop sz="94638" autoAdjust="0"/>
  </p:normalViewPr>
  <p:slideViewPr>
    <p:cSldViewPr snapToGrid="0">
      <p:cViewPr varScale="1">
        <p:scale>
          <a:sx n="101" d="100"/>
          <a:sy n="101" d="100"/>
        </p:scale>
        <p:origin x="87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65738-C6BE-4623-A738-F3153BDA5560}" type="datetimeFigureOut">
              <a:rPr lang="it-IT" smtClean="0"/>
              <a:pPr/>
              <a:t>25/01/2023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69D61-4043-42F4-976F-D62BD8E6693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7489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6" name="Google Shape;1416;g852b6c38ca_0_6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7" name="Google Shape;1417;g852b6c38ca_0_699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95763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6" name="Google Shape;1416;g852b6c38ca_0_6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7" name="Google Shape;1417;g852b6c38ca_0_699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4842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20688" y="1239838"/>
            <a:ext cx="5956300" cy="3351212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AVV. BIANCAMARIA STIVANELLO</a:t>
            </a:r>
          </a:p>
        </p:txBody>
      </p:sp>
      <p:sp>
        <p:nvSpPr>
          <p:cNvPr id="6" name="Segnaposto intestazion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1281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6525" y="1346200"/>
            <a:ext cx="6465888" cy="363855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AVV. BIANCAMARIA STIVANELLO</a:t>
            </a:r>
          </a:p>
        </p:txBody>
      </p:sp>
      <p:sp>
        <p:nvSpPr>
          <p:cNvPr id="6" name="Segnaposto intestazion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0568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6" name="Google Shape;1416;g852b6c38ca_0_6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7" name="Google Shape;1417;g852b6c38ca_0_699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8301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15F73-60B1-4901-8C4B-6E9ACE8A0590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9860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B15F73-60B1-4901-8C4B-6E9ACE8A0590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0210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6" name="Google Shape;1416;g852b6c38ca_0_6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7" name="Google Shape;1417;g852b6c38ca_0_699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9093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AVV. BIANCAMARIA STIVANELLO</a:t>
            </a:r>
          </a:p>
        </p:txBody>
      </p:sp>
      <p:sp>
        <p:nvSpPr>
          <p:cNvPr id="6" name="Segnaposto intestazion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28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6" name="Google Shape;1416;g852b6c38ca_0_6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7" name="Google Shape;1417;g852b6c38ca_0_699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1874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AA6E82-B5A0-13A3-B7DA-28EAC9466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5D8A7DF-D656-D0C7-7237-BC4EDCC89E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EE24FD-049A-DC1D-EDD9-1C62D8B6A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51D63-934E-4221-8E11-E449EDDF90B9}" type="datetime1">
              <a:rPr lang="it-IT" smtClean="0"/>
              <a:t>25/01/2023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591336-513C-1B1B-CD29-7C7B0C90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Federico Loda - Dottore commercialista in Verona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927259-E238-2C63-F47A-7EB45844A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6C2-6694-42F0-AAA8-58D3AC873BD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400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95815C-524B-F821-9DA5-6A5F4AA8C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A790E4E-7839-5624-A231-A05B418C02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C1C75B-F4F9-0B38-7F9E-0A055678F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B4D0-9ABC-4B8D-B11B-E617A3A1AC99}" type="datetime1">
              <a:rPr lang="it-IT" smtClean="0"/>
              <a:t>25/01/2023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DAB257-2010-6219-B0FB-62D6708FE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Federico Loda - Dottore commercialista in Verona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DB1D7E-5EF4-6534-9302-1BD1380C8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6C2-6694-42F0-AAA8-58D3AC873BD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3162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7E9B418-D70A-34F0-A5DE-FBE7231830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62B731D-5BE3-815B-BA48-09D11C341A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ABA34C-5F32-CA9A-D558-8B3B3E19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09EA-086B-4887-B664-4C0027D2C9D4}" type="datetime1">
              <a:rPr lang="it-IT" smtClean="0"/>
              <a:t>25/01/2023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8D5D12-4112-60CD-BDD4-8F1535035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Federico Loda - Dottore commercialista in Verona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948726-907A-3DBD-B719-71B1058BF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6C2-6694-42F0-AAA8-58D3AC873BD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6250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2069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B86697-067A-5E9C-2C99-71F4070C4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5C7685-EBE0-3266-8AE5-09D55DB52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6303FC-FFD9-B765-A837-D6ECEAFC1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C894-CD97-4840-B50A-F74C99033F53}" type="datetime1">
              <a:rPr lang="it-IT" smtClean="0"/>
              <a:t>25/01/2023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F6555D-4DAB-8AB8-840F-DB72456FF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Federico Loda - Dottore commercialista in Verona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D6E6E52-B864-6FB5-F20A-0A230F6B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6C2-6694-42F0-AAA8-58D3AC873BD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3270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327A8B-C030-03DE-7294-2B8EA6CF5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61947F3-7170-8EB4-0AFB-7B0BF3099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52E596B-7E1A-B969-8BA2-F485CFA31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3C651-74BF-4EA4-8237-72F6509E6D82}" type="datetime1">
              <a:rPr lang="it-IT" smtClean="0"/>
              <a:t>25/01/2023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801A42E-717E-943B-757B-9755A3BF2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Federico Loda - Dottore commercialista in Verona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13AEE9-127D-FEE7-4BB9-F408A5468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6C2-6694-42F0-AAA8-58D3AC873BD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713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81809D-AD13-2537-B51C-6B086F686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BCEE5E-8CC8-73BA-D404-C8DDFA3094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90D29DF-7FC3-6DFF-03C2-41CAE5A32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3CEDF6A-0CEC-4A66-12FF-FB1F4E5C5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0C97-A160-4929-9433-8C718307F7CC}" type="datetime1">
              <a:rPr lang="it-IT" smtClean="0"/>
              <a:t>25/01/2023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0F40AA1-1922-EA16-33BF-C249A8E5B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Federico Loda - Dottore commercialista in Verona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89C9AA4-ED70-DCC6-28C2-35CB165A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6C2-6694-42F0-AAA8-58D3AC873BD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4966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EB5206-60B8-1ECF-B9D7-9F2741AEA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636981F-8749-03E1-8B3C-76AE66AFB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D6EDA90-B2AB-7867-E60D-D4E49B3185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405B4C2-1CE6-BA48-39C4-C629DD731E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ADFC4BF-1C41-58CF-18E9-FE32E8F376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CDEE7F4-12E0-4AD3-FF8C-DB567A6D0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492E-020B-42ED-AFAF-0B4DDAF9E61D}" type="datetime1">
              <a:rPr lang="it-IT" smtClean="0"/>
              <a:t>25/01/2023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48EF3E3-B0D7-9D60-6BE1-C7D2A0D59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Federico Loda - Dottore commercialista in Verona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B0CA881-2A01-7628-47E8-F85FD746D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6C2-6694-42F0-AAA8-58D3AC873BD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0876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734C02-6D80-5A17-2EB5-5B1C6ED5F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370F094-6F69-4F2A-833B-794E6372A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F2DF-3EAA-4B1D-84D5-23026CE80F53}" type="datetime1">
              <a:rPr lang="it-IT" smtClean="0"/>
              <a:t>25/01/2023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ADE8E61-99AA-52BA-CDDB-81396982F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Federico Loda - Dottore commercialista in Verona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0A9330E-CA44-8403-4941-C66A074E8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6C2-6694-42F0-AAA8-58D3AC873BD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160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A07EF4D-87FD-CB97-0773-A28B37FCB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E2C3-2AFF-49FE-82B5-1CED1F577C21}" type="datetime1">
              <a:rPr lang="it-IT" smtClean="0"/>
              <a:t>25/01/2023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D68CDEB-85AF-2814-D8A7-116303893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Federico Loda - Dottore commercialista in Verona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1DDA2E0-2C3F-5D5B-B1D0-22ABB9FED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6C2-6694-42F0-AAA8-58D3AC873BD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19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4B2730-13AA-9DD0-33CD-812411C6A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017C76-8A88-6DCE-A88B-BCB482C58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95C9B6D-7804-2794-5CBD-47E7AA330D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DE25517-D5A1-57A4-FCA0-717D38515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7A58-2382-49C8-9930-F0B7B1A244FF}" type="datetime1">
              <a:rPr lang="it-IT" smtClean="0"/>
              <a:t>25/01/2023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8F6CC3A-04BB-415C-B448-010FEB201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Federico Loda - Dottore commercialista in Verona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E0AE2C-AED6-BA30-B911-CB8C2EC96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6C2-6694-42F0-AAA8-58D3AC873BD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191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044FC7-65CE-463B-F93A-E0C576D9F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31F80DF-9A3F-D6C7-B03C-1AF18C6384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10534B8-14E7-0F05-B322-E08993A8B9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63E9F33-EB73-86E1-21E0-5E8DEA4A3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DBBD7-5795-41A3-BCE1-BF412BEB2FA4}" type="datetime1">
              <a:rPr lang="it-IT" smtClean="0"/>
              <a:t>25/01/2023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51AAC5B-5B4A-463A-384F-335FA1CB1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Federico Loda - Dottore commercialista in Verona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5CFC222-5760-3096-57C8-CCDD2CA8B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6C2-6694-42F0-AAA8-58D3AC873BD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3100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9F076C4-6392-D8DD-8B62-9AFC66CBE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0649D01-57A5-EB42-D976-745B7A6E3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0231A4-C385-A545-6660-C61B707965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D72BE-07CF-4AFF-B66C-175C673EFA9B}" type="datetime1">
              <a:rPr lang="it-IT" smtClean="0"/>
              <a:t>25/01/2023</a:t>
            </a:fld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C92165-D4BB-D64E-6436-45889CD43B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296C2-6694-42F0-AAA8-58D3AC873BD3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6732" y="185738"/>
            <a:ext cx="762002" cy="91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60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96A3C0-0CB9-455F-BDF0-F94D1807E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5513" y="651848"/>
            <a:ext cx="11543169" cy="2556649"/>
          </a:xfrm>
        </p:spPr>
        <p:txBody>
          <a:bodyPr>
            <a:normAutofit fontScale="90000"/>
          </a:bodyPr>
          <a:lstStyle/>
          <a:p>
            <a:pPr lvl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br>
              <a:rPr kumimoji="0" lang="it-IT" altLang="it-IT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br>
              <a:rPr kumimoji="0" lang="it-IT" altLang="it-IT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br>
              <a:rPr kumimoji="0" lang="it-IT" altLang="it-IT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br>
              <a:rPr kumimoji="0" lang="it-IT" altLang="it-IT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br>
              <a:rPr kumimoji="0" lang="it-IT" altLang="it-IT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br>
              <a:rPr kumimoji="0" lang="it-IT" altLang="it-IT" sz="3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r>
              <a:rPr lang="it-IT" altLang="it-IT" sz="3200" b="1" kern="0" dirty="0">
                <a:solidFill>
                  <a:srgbClr val="0070C0"/>
                </a:solidFill>
                <a:latin typeface="Times New Roman"/>
                <a:ea typeface="+mn-ea"/>
                <a:cs typeface="+mn-cs"/>
              </a:rPr>
              <a:t>INCONTRO E CONFRONTO: </a:t>
            </a:r>
            <a:br>
              <a:rPr kumimoji="0" lang="it-IT" altLang="it-IT" sz="3200" b="1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r>
              <a:rPr kumimoji="0" lang="it-IT" altLang="it-IT" sz="3200" b="1" i="0" u="none" strike="noStrike" kern="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_____________________________________________</a:t>
            </a:r>
            <a:br>
              <a:rPr kumimoji="0" lang="it-IT" altLang="it-IT" sz="3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br>
              <a:rPr kumimoji="0" lang="it-IT" altLang="it-IT" sz="36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r>
              <a:rPr lang="it-IT" altLang="it-IT" sz="3600" b="1" kern="0" dirty="0">
                <a:solidFill>
                  <a:srgbClr val="C00000"/>
                </a:solidFill>
                <a:latin typeface="Times New Roman"/>
                <a:ea typeface="+mn-ea"/>
                <a:cs typeface="+mn-cs"/>
              </a:rPr>
              <a:t>SPORT DILETTANTI: LA RIFORMA VERSO IL DEBUTTO</a:t>
            </a:r>
            <a:br>
              <a:rPr kumimoji="0" lang="it-IT" altLang="it-IT" sz="2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</a:br>
            <a:endParaRPr lang="it-IT" sz="2700" b="1" dirty="0">
              <a:solidFill>
                <a:srgbClr val="C00000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A261AC0-0702-4D1F-B1EE-E94844D880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5002" y="3385996"/>
            <a:ext cx="9406440" cy="2853316"/>
          </a:xfrm>
        </p:spPr>
        <p:txBody>
          <a:bodyPr>
            <a:normAutofit lnSpcReduction="10000"/>
          </a:bodyPr>
          <a:lstStyle/>
          <a:p>
            <a:pPr algn="l"/>
            <a:r>
              <a:rPr lang="it-IT" altLang="it-IT" kern="0" dirty="0">
                <a:solidFill>
                  <a:srgbClr val="000000"/>
                </a:solidFill>
                <a:latin typeface="Times New Roman"/>
              </a:rPr>
              <a:t>	Intervengono:	Federico Loda – Dottore Commercialista</a:t>
            </a:r>
          </a:p>
          <a:p>
            <a:pPr algn="l"/>
            <a:r>
              <a:rPr lang="it-IT" altLang="it-IT" kern="0" dirty="0">
                <a:solidFill>
                  <a:srgbClr val="000000"/>
                </a:solidFill>
                <a:latin typeface="Times New Roman"/>
              </a:rPr>
              <a:t>			Giorgio Pasetto – Presidente Fondazione </a:t>
            </a:r>
            <a:r>
              <a:rPr lang="it-IT" altLang="it-IT" kern="0" dirty="0" err="1">
                <a:solidFill>
                  <a:srgbClr val="000000"/>
                </a:solidFill>
                <a:latin typeface="Times New Roman"/>
              </a:rPr>
              <a:t>Bentegodi</a:t>
            </a:r>
            <a:endParaRPr lang="it-IT" altLang="it-IT" kern="0" dirty="0">
              <a:solidFill>
                <a:srgbClr val="000000"/>
              </a:solidFill>
              <a:latin typeface="Times New Roman"/>
            </a:endParaRPr>
          </a:p>
          <a:p>
            <a:pPr algn="l"/>
            <a:r>
              <a:rPr lang="it-IT" altLang="it-IT" kern="0" dirty="0">
                <a:solidFill>
                  <a:srgbClr val="000000"/>
                </a:solidFill>
                <a:latin typeface="Times New Roman"/>
              </a:rPr>
              <a:t>			Leonardo Ambrosi – Tributarista</a:t>
            </a:r>
          </a:p>
          <a:p>
            <a:pPr algn="l"/>
            <a:r>
              <a:rPr lang="it-IT" altLang="it-IT" kern="0" dirty="0">
                <a:solidFill>
                  <a:srgbClr val="000000"/>
                </a:solidFill>
                <a:latin typeface="Times New Roman"/>
              </a:rPr>
              <a:t>			Matilde Ambrosi – Consulente del Lavoro</a:t>
            </a:r>
          </a:p>
          <a:p>
            <a:pPr algn="l"/>
            <a:r>
              <a:rPr lang="it-IT" altLang="it-IT" kern="0" dirty="0">
                <a:solidFill>
                  <a:srgbClr val="000000"/>
                </a:solidFill>
                <a:latin typeface="Times New Roman"/>
              </a:rPr>
              <a:t>				</a:t>
            </a:r>
          </a:p>
          <a:p>
            <a:r>
              <a:rPr lang="it-IT" altLang="it-IT" kern="0" dirty="0">
                <a:solidFill>
                  <a:srgbClr val="000000"/>
                </a:solidFill>
                <a:latin typeface="Times New Roman"/>
              </a:rPr>
              <a:t>Verona</a:t>
            </a:r>
            <a:r>
              <a:rPr lang="it-IT" altLang="it-IT" kern="0" dirty="0">
                <a:latin typeface="Times New Roman"/>
              </a:rPr>
              <a:t>, 24 gennaio 2023</a:t>
            </a:r>
            <a:br>
              <a:rPr lang="it-IT" altLang="it-IT" kern="0" dirty="0">
                <a:latin typeface="Times New Roman"/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2556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it-IT" sz="3200" dirty="0">
                <a:solidFill>
                  <a:srgbClr val="C00000"/>
                </a:solidFill>
              </a:rPr>
            </a:br>
            <a:endParaRPr lang="it-IT" sz="3200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8792" y="948906"/>
            <a:ext cx="11736371" cy="5408761"/>
          </a:xfrm>
          <a:noFill/>
        </p:spPr>
        <p:txBody>
          <a:bodyPr>
            <a:normAutofit/>
          </a:bodyPr>
          <a:lstStyle/>
          <a:p>
            <a:pPr>
              <a:buNone/>
            </a:pPr>
            <a:endParaRPr lang="it-IT" sz="2000" dirty="0"/>
          </a:p>
          <a:p>
            <a:pPr algn="ctr">
              <a:buNone/>
            </a:pPr>
            <a:r>
              <a:rPr lang="it-IT" b="1" dirty="0">
                <a:solidFill>
                  <a:srgbClr val="C00000"/>
                </a:solidFill>
              </a:rPr>
              <a:t>Decreto Legislativo 28 febbraio 2021 n.3 6 </a:t>
            </a:r>
          </a:p>
          <a:p>
            <a:pPr algn="ctr">
              <a:buNone/>
            </a:pPr>
            <a:r>
              <a:rPr lang="it-IT" b="1" dirty="0">
                <a:solidFill>
                  <a:srgbClr val="C00000"/>
                </a:solidFill>
              </a:rPr>
              <a:t>+ DECRETO CORRETTIVO approvato 28.9.2022 (testo pubblicato in G.U. n. 256 del 2.11.2022)</a:t>
            </a:r>
          </a:p>
          <a:p>
            <a:pPr algn="ctr">
              <a:buNone/>
            </a:pPr>
            <a:r>
              <a:rPr lang="it-IT" sz="2400" b="1" dirty="0">
                <a:solidFill>
                  <a:srgbClr val="C00000"/>
                </a:solidFill>
              </a:rPr>
              <a:t>la riforma del lavoro sportivo si applica dal </a:t>
            </a:r>
            <a:r>
              <a:rPr lang="it-IT" sz="2400" b="1" u="sng" dirty="0">
                <a:solidFill>
                  <a:srgbClr val="C00000"/>
                </a:solidFill>
              </a:rPr>
              <a:t>1.1.2023</a:t>
            </a:r>
          </a:p>
          <a:p>
            <a:pPr>
              <a:buNone/>
            </a:pPr>
            <a:r>
              <a:rPr lang="it-IT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attuazione dell’art.5 Legge 8 agosto 2019 n. 86 recante </a:t>
            </a:r>
            <a:r>
              <a:rPr lang="it-IT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riordino e riforma delle disposizioni in materia di </a:t>
            </a:r>
            <a:r>
              <a:rPr lang="it-IT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enti sportivi professionistici e dilettantistici nonché di </a:t>
            </a:r>
            <a:r>
              <a:rPr lang="it-IT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lavoro sportivo</a:t>
            </a:r>
          </a:p>
          <a:p>
            <a:pPr>
              <a:buNone/>
            </a:pPr>
            <a:endParaRPr lang="it-IT" sz="2000" b="1" dirty="0">
              <a:solidFill>
                <a:srgbClr val="0070C0"/>
              </a:solidFill>
            </a:endParaRPr>
          </a:p>
          <a:p>
            <a:pPr>
              <a:buNone/>
            </a:pPr>
            <a:endParaRPr lang="it-IT" sz="2000" b="1" dirty="0"/>
          </a:p>
        </p:txBody>
      </p:sp>
      <p:sp>
        <p:nvSpPr>
          <p:cNvPr id="4" name="Ovale 3"/>
          <p:cNvSpPr/>
          <p:nvPr/>
        </p:nvSpPr>
        <p:spPr>
          <a:xfrm>
            <a:off x="4615132" y="3925019"/>
            <a:ext cx="6875253" cy="2363638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ART. 25 comma 1-bis </a:t>
            </a:r>
            <a:r>
              <a:rPr lang="it-IT" i="1" dirty="0"/>
              <a:t>La disciplina del lavoro sportivo è posta a tutela della dignità dei lavoratori nel rispetto del  principio di specificità dello sport</a:t>
            </a:r>
          </a:p>
        </p:txBody>
      </p:sp>
    </p:spTree>
    <p:extLst>
      <p:ext uri="{BB962C8B-B14F-4D97-AF65-F5344CB8AC3E}">
        <p14:creationId xmlns:p14="http://schemas.microsoft.com/office/powerpoint/2010/main" val="1752810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1981200" y="2535428"/>
            <a:ext cx="27432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Webinar</a:t>
            </a:r>
            <a:r>
              <a:rPr kumimoji="0" sz="2400" b="0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n.</a:t>
            </a:r>
            <a:r>
              <a:rPr kumimoji="0" sz="2400" b="0" i="0" u="none" strike="noStrike" kern="1200" cap="none" spc="-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it-IT" sz="2400" b="0" i="0" u="none" strike="noStrike" kern="1200" cap="none" spc="-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E1B5120-76AC-D354-3F49-19DA3148C912}"/>
              </a:ext>
            </a:extLst>
          </p:cNvPr>
          <p:cNvSpPr txBox="1"/>
          <p:nvPr/>
        </p:nvSpPr>
        <p:spPr>
          <a:xfrm>
            <a:off x="533400" y="807826"/>
            <a:ext cx="36576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sz="1800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sz="1800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sz="1800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sz="1800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sz="1800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sz="1800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sz="1800" dirty="0">
              <a:solidFill>
                <a:srgbClr val="292929"/>
              </a:solidFill>
              <a:latin typeface="Arial" panose="020B060402020202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B5EBADD-D882-E6CF-AB09-B5CB971FFB27}"/>
              </a:ext>
            </a:extLst>
          </p:cNvPr>
          <p:cNvSpPr txBox="1"/>
          <p:nvPr/>
        </p:nvSpPr>
        <p:spPr>
          <a:xfrm>
            <a:off x="990600" y="1403494"/>
            <a:ext cx="2743200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noFill/>
          </a:ln>
          <a:effectLst>
            <a:glow rad="101600">
              <a:schemeClr val="bg1">
                <a:lumMod val="85000"/>
                <a:alpha val="6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>
              <a:buFont typeface="Wingdings" panose="05000000000000000000" pitchFamily="2" charset="2"/>
              <a:buChar char="Ø"/>
            </a:pP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it-IT" dirty="0">
                <a:solidFill>
                  <a:srgbClr val="C00000"/>
                </a:solidFill>
              </a:rPr>
              <a:t>LAVORO SPORTIVO PROFESSIONISTICO</a:t>
            </a:r>
          </a:p>
          <a:p>
            <a:pPr algn="ctr"/>
            <a:r>
              <a:rPr lang="it-IT" dirty="0">
                <a:solidFill>
                  <a:srgbClr val="C00000"/>
                </a:solidFill>
              </a:rPr>
              <a:t>              L.91/81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Forma a L 2">
            <a:extLst>
              <a:ext uri="{FF2B5EF4-FFF2-40B4-BE49-F238E27FC236}">
                <a16:creationId xmlns:a16="http://schemas.microsoft.com/office/drawing/2014/main" id="{C1BD01AC-E227-7971-F5D4-A31D4E676793}"/>
              </a:ext>
            </a:extLst>
          </p:cNvPr>
          <p:cNvSpPr/>
          <p:nvPr/>
        </p:nvSpPr>
        <p:spPr>
          <a:xfrm rot="10800000" flipV="1">
            <a:off x="685800" y="1122630"/>
            <a:ext cx="10631032" cy="5049570"/>
          </a:xfrm>
          <a:prstGeom prst="corner">
            <a:avLst>
              <a:gd name="adj1" fmla="val 50000"/>
              <a:gd name="adj2" fmla="val 126695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strike="sngStrike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PRESTAZIONE SPORTIVA NEL SETTORE DILETTANTISTICO:</a:t>
            </a:r>
          </a:p>
          <a:p>
            <a:pPr algn="ctr"/>
            <a:r>
              <a:rPr lang="it-IT" sz="3600" strike="sngStrike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GIOCO o LAVORO?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62485FD-90B9-1457-4D3C-BE565DDE5FEB}"/>
              </a:ext>
            </a:extLst>
          </p:cNvPr>
          <p:cNvSpPr txBox="1"/>
          <p:nvPr/>
        </p:nvSpPr>
        <p:spPr>
          <a:xfrm>
            <a:off x="5181600" y="1217898"/>
            <a:ext cx="5334000" cy="23083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  <a:effectLst>
            <a:glow rad="101600">
              <a:schemeClr val="bg1">
                <a:lumMod val="75000"/>
                <a:alpha val="6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 anchor="ctr">
            <a:spAutoFit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algn="ctr"/>
            <a:r>
              <a:rPr lang="it-IT" dirty="0">
                <a:solidFill>
                  <a:srgbClr val="C00000"/>
                </a:solidFill>
              </a:rPr>
              <a:t>REDDITI DIVERSI : art.67 co.1 lett.m) TUIR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7" name="Segno di moltiplicazione 5">
            <a:extLst>
              <a:ext uri="{FF2B5EF4-FFF2-40B4-BE49-F238E27FC236}">
                <a16:creationId xmlns:a16="http://schemas.microsoft.com/office/drawing/2014/main" id="{6A06089D-C1F1-4F93-9EB3-E729B47B8151}"/>
              </a:ext>
            </a:extLst>
          </p:cNvPr>
          <p:cNvSpPr/>
          <p:nvPr/>
        </p:nvSpPr>
        <p:spPr>
          <a:xfrm>
            <a:off x="1554437" y="1572767"/>
            <a:ext cx="1481371" cy="1391001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Segno di moltiplicazione 5">
            <a:extLst>
              <a:ext uri="{FF2B5EF4-FFF2-40B4-BE49-F238E27FC236}">
                <a16:creationId xmlns:a16="http://schemas.microsoft.com/office/drawing/2014/main" id="{6A06089D-C1F1-4F93-9EB3-E729B47B8151}"/>
              </a:ext>
            </a:extLst>
          </p:cNvPr>
          <p:cNvSpPr/>
          <p:nvPr/>
        </p:nvSpPr>
        <p:spPr>
          <a:xfrm>
            <a:off x="7778453" y="1670303"/>
            <a:ext cx="1481371" cy="1391001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2261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875154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it-IT" sz="3200" dirty="0"/>
              <a:t>PRESTAZIONI SPORTIVE</a:t>
            </a:r>
            <a:br>
              <a:rPr lang="it-IT" sz="3200" dirty="0"/>
            </a:br>
            <a:r>
              <a:rPr lang="it-IT" sz="3200" dirty="0"/>
              <a:t>_______________________________</a:t>
            </a:r>
            <a:br>
              <a:rPr lang="it-IT" sz="3200" dirty="0"/>
            </a:br>
            <a:br>
              <a:rPr lang="it-IT" sz="3200" dirty="0"/>
            </a:br>
            <a:endParaRPr lang="it-IT" sz="320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it-IT" dirty="0"/>
              <a:t>TITOLO GRATUITO 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endParaRPr lang="it-IT" dirty="0"/>
          </a:p>
          <a:p>
            <a:endParaRPr lang="it-IT" dirty="0"/>
          </a:p>
          <a:p>
            <a:pPr algn="ctr">
              <a:buNone/>
            </a:pPr>
            <a:r>
              <a:rPr lang="it-IT" dirty="0"/>
              <a:t>VOLONTARI</a:t>
            </a:r>
          </a:p>
          <a:p>
            <a:pPr algn="ctr">
              <a:buNone/>
            </a:pPr>
            <a:r>
              <a:rPr lang="it-IT" dirty="0"/>
              <a:t>solo rimborso spese documentate</a:t>
            </a:r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r>
              <a:rPr lang="it-IT" dirty="0"/>
              <a:t>AMATORI 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it-IT" dirty="0"/>
              <a:t>TITOLO ONEROSO 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it-IT" dirty="0"/>
          </a:p>
          <a:p>
            <a:pPr>
              <a:buFont typeface="Wingdings" pitchFamily="2" charset="2"/>
              <a:buChar char="Ø"/>
            </a:pPr>
            <a:endParaRPr lang="it-IT" dirty="0"/>
          </a:p>
          <a:p>
            <a:pPr>
              <a:buFont typeface="Wingdings" pitchFamily="2" charset="2"/>
              <a:buChar char="Ø"/>
            </a:pPr>
            <a:r>
              <a:rPr lang="it-IT" dirty="0"/>
              <a:t>LAVORATORI SPORTIVI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COLLABORATORI AMMINISTRATIVO-GESTIONALI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ALTRI </a:t>
            </a:r>
          </a:p>
        </p:txBody>
      </p:sp>
      <p:sp>
        <p:nvSpPr>
          <p:cNvPr id="7" name="Freccia in giù 6"/>
          <p:cNvSpPr/>
          <p:nvPr/>
        </p:nvSpPr>
        <p:spPr>
          <a:xfrm>
            <a:off x="3175900" y="2682815"/>
            <a:ext cx="484632" cy="7461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/>
          <p:cNvSpPr/>
          <p:nvPr/>
        </p:nvSpPr>
        <p:spPr>
          <a:xfrm>
            <a:off x="8385048" y="2615759"/>
            <a:ext cx="475372" cy="8040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egno di moltiplicazione 5">
            <a:extLst>
              <a:ext uri="{FF2B5EF4-FFF2-40B4-BE49-F238E27FC236}">
                <a16:creationId xmlns:a16="http://schemas.microsoft.com/office/drawing/2014/main" id="{6A06089D-C1F1-4F93-9EB3-E729B47B8151}"/>
              </a:ext>
            </a:extLst>
          </p:cNvPr>
          <p:cNvSpPr/>
          <p:nvPr/>
        </p:nvSpPr>
        <p:spPr>
          <a:xfrm>
            <a:off x="2660861" y="4517135"/>
            <a:ext cx="1481371" cy="1391001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6" grpId="0" uiExpand="1" build="p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e 4">
            <a:extLst>
              <a:ext uri="{FF2B5EF4-FFF2-40B4-BE49-F238E27FC236}">
                <a16:creationId xmlns:a16="http://schemas.microsoft.com/office/drawing/2014/main" id="{242297DA-830E-3BF3-8277-8566CCDA6C58}"/>
              </a:ext>
            </a:extLst>
          </p:cNvPr>
          <p:cNvSpPr/>
          <p:nvPr/>
        </p:nvSpPr>
        <p:spPr>
          <a:xfrm>
            <a:off x="6622471" y="269814"/>
            <a:ext cx="2446714" cy="2490011"/>
          </a:xfrm>
          <a:prstGeom prst="ellipse">
            <a:avLst/>
          </a:prstGeom>
          <a:solidFill>
            <a:srgbClr val="BD9DB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70C0"/>
                </a:solidFill>
              </a:rPr>
              <a:t>LAVORATORI SPORTIVI </a:t>
            </a:r>
          </a:p>
          <a:p>
            <a:pPr algn="ctr"/>
            <a:r>
              <a:rPr lang="it-IT" b="1" dirty="0">
                <a:solidFill>
                  <a:srgbClr val="0070C0"/>
                </a:solidFill>
              </a:rPr>
              <a:t>COMPENSO</a:t>
            </a:r>
          </a:p>
          <a:p>
            <a:pPr algn="ctr"/>
            <a:r>
              <a:rPr lang="it-IT" b="1" dirty="0">
                <a:solidFill>
                  <a:srgbClr val="0070C0"/>
                </a:solidFill>
              </a:rPr>
              <a:t> &gt; 15.000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1FB32DFA-7549-E60B-BBDF-4A8FA9A61F41}"/>
              </a:ext>
            </a:extLst>
          </p:cNvPr>
          <p:cNvSpPr/>
          <p:nvPr/>
        </p:nvSpPr>
        <p:spPr>
          <a:xfrm>
            <a:off x="3823855" y="402819"/>
            <a:ext cx="3458094" cy="3562351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70C0"/>
                </a:solidFill>
              </a:rPr>
              <a:t>LAVORATORI SPORTIVI </a:t>
            </a:r>
          </a:p>
          <a:p>
            <a:pPr algn="ctr"/>
            <a:r>
              <a:rPr lang="it-IT" b="1" dirty="0">
                <a:solidFill>
                  <a:srgbClr val="0070C0"/>
                </a:solidFill>
              </a:rPr>
              <a:t>COMPENSO </a:t>
            </a:r>
          </a:p>
          <a:p>
            <a:pPr algn="ctr"/>
            <a:r>
              <a:rPr lang="it-IT" b="1" dirty="0">
                <a:solidFill>
                  <a:srgbClr val="0070C0"/>
                </a:solidFill>
              </a:rPr>
              <a:t>&lt; 15.000</a:t>
            </a:r>
          </a:p>
        </p:txBody>
      </p:sp>
      <p:sp>
        <p:nvSpPr>
          <p:cNvPr id="2" name="Ovale 1">
            <a:extLst>
              <a:ext uri="{FF2B5EF4-FFF2-40B4-BE49-F238E27FC236}">
                <a16:creationId xmlns:a16="http://schemas.microsoft.com/office/drawing/2014/main" id="{D8050609-720D-3342-57DB-7C6299F11D1D}"/>
              </a:ext>
            </a:extLst>
          </p:cNvPr>
          <p:cNvSpPr/>
          <p:nvPr/>
        </p:nvSpPr>
        <p:spPr>
          <a:xfrm>
            <a:off x="379616" y="1205344"/>
            <a:ext cx="2851266" cy="1670859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70C0"/>
                </a:solidFill>
              </a:rPr>
              <a:t>VOLONTARI </a:t>
            </a:r>
          </a:p>
          <a:p>
            <a:pPr algn="ctr"/>
            <a:r>
              <a:rPr lang="it-IT" b="1" dirty="0">
                <a:solidFill>
                  <a:srgbClr val="0070C0"/>
                </a:solidFill>
              </a:rPr>
              <a:t>solo rimborso spese </a:t>
            </a:r>
          </a:p>
        </p:txBody>
      </p:sp>
      <p:sp>
        <p:nvSpPr>
          <p:cNvPr id="3" name="Ovale 2">
            <a:extLst>
              <a:ext uri="{FF2B5EF4-FFF2-40B4-BE49-F238E27FC236}">
                <a16:creationId xmlns:a16="http://schemas.microsoft.com/office/drawing/2014/main" id="{1352B9D7-F839-E1B5-C499-A6FEC4A3CF41}"/>
              </a:ext>
            </a:extLst>
          </p:cNvPr>
          <p:cNvSpPr/>
          <p:nvPr/>
        </p:nvSpPr>
        <p:spPr>
          <a:xfrm>
            <a:off x="1597429" y="2227811"/>
            <a:ext cx="4106487" cy="4006733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LAVORATORI SPORTIVI compenso &lt; 5.000</a:t>
            </a:r>
          </a:p>
          <a:p>
            <a:pPr algn="ctr"/>
            <a:endParaRPr lang="it-IT" dirty="0"/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68F9609C-0D89-246D-A0CF-20E288E87B14}"/>
              </a:ext>
            </a:extLst>
          </p:cNvPr>
          <p:cNvSpPr/>
          <p:nvPr/>
        </p:nvSpPr>
        <p:spPr>
          <a:xfrm>
            <a:off x="8308569" y="4567842"/>
            <a:ext cx="2942705" cy="1521229"/>
          </a:xfrm>
          <a:prstGeom prst="roundRect">
            <a:avLst/>
          </a:prstGeom>
          <a:solidFill>
            <a:srgbClr val="9D990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ALTRI</a:t>
            </a:r>
          </a:p>
          <a:p>
            <a:pPr algn="ctr"/>
            <a:r>
              <a:rPr lang="it-IT" b="1" dirty="0"/>
              <a:t>lavoratori comuni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4CFC2BFF-0B24-8DFC-6EEC-91AAA9E8705F}"/>
              </a:ext>
            </a:extLst>
          </p:cNvPr>
          <p:cNvSpPr/>
          <p:nvPr/>
        </p:nvSpPr>
        <p:spPr>
          <a:xfrm>
            <a:off x="5921430" y="3578627"/>
            <a:ext cx="2942705" cy="1521229"/>
          </a:xfrm>
          <a:prstGeom prst="roundRect">
            <a:avLst/>
          </a:prstGeom>
          <a:solidFill>
            <a:srgbClr val="C64258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CO.CO.CO.</a:t>
            </a:r>
          </a:p>
          <a:p>
            <a:pPr algn="ctr"/>
            <a:r>
              <a:rPr lang="it-IT" b="1" dirty="0"/>
              <a:t>Amministrativo gestionali </a:t>
            </a:r>
          </a:p>
        </p:txBody>
      </p:sp>
    </p:spTree>
    <p:extLst>
      <p:ext uri="{BB962C8B-B14F-4D97-AF65-F5344CB8AC3E}">
        <p14:creationId xmlns:p14="http://schemas.microsoft.com/office/powerpoint/2010/main" val="3887545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e 6"/>
          <p:cNvSpPr/>
          <p:nvPr/>
        </p:nvSpPr>
        <p:spPr>
          <a:xfrm>
            <a:off x="400918" y="305077"/>
            <a:ext cx="3877937" cy="161947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ASSOCIAZIONI E SOCIETA’</a:t>
            </a:r>
          </a:p>
          <a:p>
            <a:pPr algn="ctr"/>
            <a:r>
              <a:rPr lang="it-IT" b="1" dirty="0"/>
              <a:t>FSN, DSA, EPS anche paralimpici</a:t>
            </a:r>
          </a:p>
          <a:p>
            <a:pPr algn="ctr"/>
            <a:r>
              <a:rPr lang="it-IT" b="1" dirty="0"/>
              <a:t>CONI, CIP, SPORT E SALUTE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782471" cy="659444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it-IT" b="1" u="sng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ART. 29 VOLONTARI SPORTIVI</a:t>
            </a:r>
          </a:p>
        </p:txBody>
      </p:sp>
      <p:sp>
        <p:nvSpPr>
          <p:cNvPr id="4" name="Rettangolo 3"/>
          <p:cNvSpPr/>
          <p:nvPr/>
        </p:nvSpPr>
        <p:spPr>
          <a:xfrm>
            <a:off x="826265" y="1883884"/>
            <a:ext cx="9879116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endParaRPr lang="it-IT" sz="2000" dirty="0">
              <a:solidFill>
                <a:srgbClr val="C00000"/>
              </a:solidFill>
            </a:endParaRP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800" dirty="0">
                <a:solidFill>
                  <a:srgbClr val="C00000"/>
                </a:solidFill>
              </a:rPr>
              <a:t>spontaneità della prestazione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800" dirty="0">
                <a:solidFill>
                  <a:srgbClr val="C00000"/>
                </a:solidFill>
              </a:rPr>
              <a:t>assenza di fine di lucro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800" dirty="0">
                <a:solidFill>
                  <a:srgbClr val="C00000"/>
                </a:solidFill>
              </a:rPr>
              <a:t>finalità amatoriali 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800" b="1" dirty="0">
                <a:solidFill>
                  <a:srgbClr val="C00000"/>
                </a:solidFill>
              </a:rPr>
              <a:t>GRATUITA</a:t>
            </a:r>
            <a:r>
              <a:rPr lang="it-IT" sz="2800" dirty="0">
                <a:solidFill>
                  <a:srgbClr val="C00000"/>
                </a:solidFill>
              </a:rPr>
              <a:t>’ della prestazione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800" b="1" dirty="0">
                <a:solidFill>
                  <a:srgbClr val="C00000"/>
                </a:solidFill>
              </a:rPr>
              <a:t>INCOMPATIBILITA’ rapporto di lavoro 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800" b="1" dirty="0">
                <a:solidFill>
                  <a:srgbClr val="C00000"/>
                </a:solidFill>
              </a:rPr>
              <a:t>ASSICURAZIONE  RC </a:t>
            </a:r>
          </a:p>
        </p:txBody>
      </p:sp>
    </p:spTree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e 6"/>
          <p:cNvSpPr/>
          <p:nvPr/>
        </p:nvSpPr>
        <p:spPr>
          <a:xfrm>
            <a:off x="562691" y="249625"/>
            <a:ext cx="3877937" cy="161947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Associazioni e società </a:t>
            </a:r>
          </a:p>
          <a:p>
            <a:pPr algn="ctr"/>
            <a:r>
              <a:rPr lang="it-IT" b="1" dirty="0"/>
              <a:t>FSN,DSA,EPS anche </a:t>
            </a:r>
            <a:r>
              <a:rPr lang="it-IT" b="1" dirty="0" err="1"/>
              <a:t>paralimpici</a:t>
            </a:r>
            <a:endParaRPr lang="it-IT" b="1" dirty="0"/>
          </a:p>
          <a:p>
            <a:pPr algn="ctr"/>
            <a:r>
              <a:rPr lang="it-IT" b="1" dirty="0"/>
              <a:t>CONI, CIP, SPORT E SALUTE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731355" cy="659444"/>
          </a:xfrm>
        </p:spPr>
        <p:txBody>
          <a:bodyPr>
            <a:normAutofit fontScale="90000"/>
          </a:bodyPr>
          <a:lstStyle/>
          <a:p>
            <a:pPr algn="r"/>
            <a:r>
              <a:rPr lang="it-IT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ART. 29 VOLONTARI SPORTIVI</a:t>
            </a:r>
          </a:p>
        </p:txBody>
      </p:sp>
      <p:sp>
        <p:nvSpPr>
          <p:cNvPr id="4" name="Rettangolo 3"/>
          <p:cNvSpPr/>
          <p:nvPr/>
        </p:nvSpPr>
        <p:spPr>
          <a:xfrm>
            <a:off x="310551" y="1883883"/>
            <a:ext cx="4382219" cy="3416320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dirty="0">
                <a:solidFill>
                  <a:schemeClr val="bg2">
                    <a:lumMod val="75000"/>
                  </a:schemeClr>
                </a:solidFill>
              </a:rPr>
              <a:t>spontaneità della prestazione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dirty="0">
                <a:solidFill>
                  <a:schemeClr val="bg2">
                    <a:lumMod val="75000"/>
                  </a:schemeClr>
                </a:solidFill>
              </a:rPr>
              <a:t>assenza di fine di lucro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dirty="0">
                <a:solidFill>
                  <a:schemeClr val="bg2">
                    <a:lumMod val="75000"/>
                  </a:schemeClr>
                </a:solidFill>
              </a:rPr>
              <a:t>finalità amatoriali 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b="1" dirty="0">
                <a:solidFill>
                  <a:srgbClr val="C00000"/>
                </a:solidFill>
              </a:rPr>
              <a:t>GRATUITA</a:t>
            </a:r>
            <a:r>
              <a:rPr lang="it-IT" sz="2400" dirty="0">
                <a:solidFill>
                  <a:srgbClr val="C00000"/>
                </a:solidFill>
              </a:rPr>
              <a:t>’ della prestazione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dirty="0">
                <a:solidFill>
                  <a:schemeClr val="bg2">
                    <a:lumMod val="75000"/>
                  </a:schemeClr>
                </a:solidFill>
              </a:rPr>
              <a:t>INCOMPATIBILITA’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dirty="0">
                <a:solidFill>
                  <a:schemeClr val="bg2">
                    <a:lumMod val="75000"/>
                  </a:schemeClr>
                </a:solidFill>
              </a:rPr>
              <a:t>ASSICURAZIONE  RC 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5883215" y="1535190"/>
            <a:ext cx="5391821" cy="483973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esclusivamente le </a:t>
            </a:r>
            <a:r>
              <a:rPr lang="it-IT" sz="2800" b="1" u="sng" dirty="0">
                <a:solidFill>
                  <a:schemeClr val="bg1"/>
                </a:solidFill>
              </a:rPr>
              <a:t>spese documentate </a:t>
            </a:r>
            <a:r>
              <a:rPr lang="it-IT" sz="2400" dirty="0">
                <a:solidFill>
                  <a:schemeClr val="bg1"/>
                </a:solidFill>
              </a:rPr>
              <a:t>relative a</a:t>
            </a:r>
          </a:p>
          <a:p>
            <a:pPr algn="ctr"/>
            <a:r>
              <a:rPr lang="it-IT" sz="2400" dirty="0">
                <a:solidFill>
                  <a:schemeClr val="bg1"/>
                </a:solidFill>
              </a:rPr>
              <a:t> vitto </a:t>
            </a:r>
          </a:p>
          <a:p>
            <a:pPr algn="ctr"/>
            <a:r>
              <a:rPr lang="it-IT" sz="2400" dirty="0">
                <a:solidFill>
                  <a:schemeClr val="bg1"/>
                </a:solidFill>
              </a:rPr>
              <a:t>alloggio</a:t>
            </a:r>
          </a:p>
          <a:p>
            <a:pPr algn="ctr"/>
            <a:r>
              <a:rPr lang="it-IT" sz="2400" dirty="0">
                <a:solidFill>
                  <a:schemeClr val="bg1"/>
                </a:solidFill>
              </a:rPr>
              <a:t>viaggio</a:t>
            </a:r>
          </a:p>
          <a:p>
            <a:pPr algn="ctr"/>
            <a:r>
              <a:rPr lang="it-IT" sz="2400" dirty="0">
                <a:solidFill>
                  <a:schemeClr val="bg1"/>
                </a:solidFill>
              </a:rPr>
              <a:t> trasporto</a:t>
            </a:r>
          </a:p>
          <a:p>
            <a:pPr algn="ctr"/>
            <a:r>
              <a:rPr lang="it-IT" sz="2400" dirty="0">
                <a:solidFill>
                  <a:schemeClr val="bg1"/>
                </a:solidFill>
              </a:rPr>
              <a:t> sostenute in occasione di prestazioni effettuate </a:t>
            </a:r>
            <a:r>
              <a:rPr lang="it-IT" sz="2400" u="sng" dirty="0">
                <a:solidFill>
                  <a:schemeClr val="bg1"/>
                </a:solidFill>
              </a:rPr>
              <a:t>fuori dal territorio comunale di residenza del percipiente</a:t>
            </a:r>
          </a:p>
          <a:p>
            <a:pPr algn="ctr"/>
            <a:r>
              <a:rPr lang="it-IT" sz="24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it-IT" sz="2400" dirty="0">
                <a:solidFill>
                  <a:schemeClr val="bg1"/>
                </a:solidFill>
              </a:rPr>
              <a:t>tali rimborsi non concorrono a formare il reddito del percipiente </a:t>
            </a:r>
          </a:p>
          <a:p>
            <a:pPr algn="ctr"/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6" name="Freccia a destra 5"/>
          <p:cNvSpPr/>
          <p:nvPr/>
        </p:nvSpPr>
        <p:spPr>
          <a:xfrm>
            <a:off x="4678428" y="3740642"/>
            <a:ext cx="928742" cy="36355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10" name="Triangolo isoscele 9"/>
          <p:cNvSpPr/>
          <p:nvPr/>
        </p:nvSpPr>
        <p:spPr>
          <a:xfrm>
            <a:off x="3657600" y="4226944"/>
            <a:ext cx="1509623" cy="1242203"/>
          </a:xfrm>
          <a:prstGeom prst="triangle">
            <a:avLst/>
          </a:prstGeom>
          <a:solidFill>
            <a:srgbClr val="C00000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bg1"/>
                </a:solidFill>
              </a:rPr>
              <a:t> ART.67 comma1 </a:t>
            </a:r>
            <a:r>
              <a:rPr lang="it-IT" sz="900" b="1" dirty="0" err="1">
                <a:solidFill>
                  <a:schemeClr val="bg1"/>
                </a:solidFill>
              </a:rPr>
              <a:t>lett.m</a:t>
            </a:r>
            <a:r>
              <a:rPr lang="it-IT" sz="900" b="1" dirty="0">
                <a:solidFill>
                  <a:schemeClr val="bg1"/>
                </a:solidFill>
              </a:rPr>
              <a:t>) TUIR</a:t>
            </a:r>
          </a:p>
          <a:p>
            <a:pPr algn="ctr"/>
            <a:endParaRPr lang="it-IT" sz="900" b="1" dirty="0">
              <a:solidFill>
                <a:schemeClr val="bg1"/>
              </a:solidFill>
            </a:endParaRPr>
          </a:p>
          <a:p>
            <a:pPr algn="ctr"/>
            <a:r>
              <a:rPr lang="it-IT" sz="900" b="1" dirty="0">
                <a:solidFill>
                  <a:schemeClr val="bg1"/>
                </a:solidFill>
              </a:rPr>
              <a:t>ABROGATO</a:t>
            </a:r>
          </a:p>
          <a:p>
            <a:pPr algn="ctr"/>
            <a:endParaRPr lang="it-IT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e 6"/>
          <p:cNvSpPr/>
          <p:nvPr/>
        </p:nvSpPr>
        <p:spPr>
          <a:xfrm>
            <a:off x="474001" y="273604"/>
            <a:ext cx="3877937" cy="161947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Associazioni e società </a:t>
            </a:r>
          </a:p>
          <a:p>
            <a:pPr algn="ctr"/>
            <a:r>
              <a:rPr lang="it-IT" b="1" dirty="0"/>
              <a:t>FSN,DSA,EPS anche </a:t>
            </a:r>
            <a:r>
              <a:rPr lang="it-IT" b="1" dirty="0" err="1"/>
              <a:t>paralimpici</a:t>
            </a:r>
            <a:endParaRPr lang="it-IT" b="1" dirty="0"/>
          </a:p>
          <a:p>
            <a:pPr algn="ctr"/>
            <a:r>
              <a:rPr lang="it-IT" b="1" dirty="0"/>
              <a:t>CONI, CIP, SPORT E SALUTE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691599" cy="659444"/>
          </a:xfrm>
          <a:noFill/>
          <a:ln>
            <a:noFill/>
          </a:ln>
          <a:effectLst/>
        </p:spPr>
        <p:txBody>
          <a:bodyPr>
            <a:normAutofit fontScale="90000"/>
          </a:bodyPr>
          <a:lstStyle/>
          <a:p>
            <a:pPr algn="r"/>
            <a:r>
              <a:rPr lang="it-IT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ART. 29 VOLONTARI SPORTIVI</a:t>
            </a:r>
          </a:p>
        </p:txBody>
      </p:sp>
      <p:sp>
        <p:nvSpPr>
          <p:cNvPr id="4" name="Rettangolo 3"/>
          <p:cNvSpPr/>
          <p:nvPr/>
        </p:nvSpPr>
        <p:spPr>
          <a:xfrm>
            <a:off x="310551" y="2358336"/>
            <a:ext cx="4382219" cy="3416320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dirty="0">
                <a:solidFill>
                  <a:schemeClr val="bg2">
                    <a:lumMod val="75000"/>
                  </a:schemeClr>
                </a:solidFill>
              </a:rPr>
              <a:t>spontaneità della prestazione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dirty="0">
                <a:solidFill>
                  <a:schemeClr val="bg2">
                    <a:lumMod val="75000"/>
                  </a:schemeClr>
                </a:solidFill>
              </a:rPr>
              <a:t>assenza di fine di lucro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dirty="0">
                <a:solidFill>
                  <a:schemeClr val="bg2">
                    <a:lumMod val="75000"/>
                  </a:schemeClr>
                </a:solidFill>
              </a:rPr>
              <a:t>finalità amatoriali 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b="1" dirty="0">
                <a:solidFill>
                  <a:schemeClr val="bg2">
                    <a:lumMod val="75000"/>
                  </a:schemeClr>
                </a:solidFill>
              </a:rPr>
              <a:t>GRATUITA</a:t>
            </a:r>
            <a:r>
              <a:rPr lang="it-IT" sz="2400" dirty="0">
                <a:solidFill>
                  <a:schemeClr val="bg2">
                    <a:lumMod val="75000"/>
                  </a:schemeClr>
                </a:solidFill>
              </a:rPr>
              <a:t>’ della prestazione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b="1" dirty="0">
                <a:solidFill>
                  <a:srgbClr val="C00000"/>
                </a:solidFill>
              </a:rPr>
              <a:t>INCOMPATIBILITA’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dirty="0">
                <a:solidFill>
                  <a:schemeClr val="bg2">
                    <a:lumMod val="75000"/>
                  </a:schemeClr>
                </a:solidFill>
              </a:rPr>
              <a:t>ASSICURAZIONE  RC 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5883215" y="1535190"/>
            <a:ext cx="5391821" cy="483973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 dirty="0">
              <a:solidFill>
                <a:schemeClr val="bg1"/>
              </a:solidFill>
            </a:endParaRPr>
          </a:p>
          <a:p>
            <a:pPr algn="ctr"/>
            <a:r>
              <a:rPr lang="it-IT" sz="2400" dirty="0">
                <a:solidFill>
                  <a:schemeClr val="bg1"/>
                </a:solidFill>
              </a:rPr>
              <a:t>le prestazioni sportive di volontariato sono incompatibili con qualsiasi forma di rapporto di lavoro </a:t>
            </a:r>
          </a:p>
          <a:p>
            <a:pPr algn="ctr"/>
            <a:r>
              <a:rPr lang="it-IT" sz="2400" dirty="0">
                <a:solidFill>
                  <a:schemeClr val="bg1"/>
                </a:solidFill>
              </a:rPr>
              <a:t>subordinato, autonomo, </a:t>
            </a:r>
          </a:p>
          <a:p>
            <a:pPr algn="ctr"/>
            <a:r>
              <a:rPr lang="it-IT" sz="2400" dirty="0">
                <a:solidFill>
                  <a:schemeClr val="bg1"/>
                </a:solidFill>
              </a:rPr>
              <a:t>ogni altro rapporto di lavoro retribuito</a:t>
            </a:r>
          </a:p>
          <a:p>
            <a:pPr algn="ctr"/>
            <a:r>
              <a:rPr lang="it-IT" sz="2400" dirty="0">
                <a:solidFill>
                  <a:schemeClr val="bg1"/>
                </a:solidFill>
              </a:rPr>
              <a:t>con l’ente sportivo di cui il </a:t>
            </a:r>
          </a:p>
          <a:p>
            <a:pPr algn="ctr"/>
            <a:r>
              <a:rPr lang="it-IT" sz="2400" dirty="0">
                <a:solidFill>
                  <a:schemeClr val="bg1"/>
                </a:solidFill>
              </a:rPr>
              <a:t>volontario è socio o associato o</a:t>
            </a:r>
          </a:p>
          <a:p>
            <a:pPr algn="ctr"/>
            <a:r>
              <a:rPr lang="it-IT" sz="2400" dirty="0">
                <a:solidFill>
                  <a:schemeClr val="bg1"/>
                </a:solidFill>
              </a:rPr>
              <a:t>tramite il quale svolte la propria attività sportiva  </a:t>
            </a:r>
          </a:p>
          <a:p>
            <a:pPr algn="ctr"/>
            <a:endParaRPr lang="it-IT" sz="2400" dirty="0">
              <a:solidFill>
                <a:schemeClr val="bg1"/>
              </a:solidFill>
            </a:endParaRPr>
          </a:p>
          <a:p>
            <a:pPr algn="ctr"/>
            <a:endParaRPr lang="it-IT" sz="2400" dirty="0">
              <a:solidFill>
                <a:schemeClr val="bg1"/>
              </a:solidFill>
            </a:endParaRPr>
          </a:p>
          <a:p>
            <a:pPr algn="ctr"/>
            <a:r>
              <a:rPr lang="it-IT" sz="2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4557657" y="4793065"/>
            <a:ext cx="928742" cy="36355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e 6"/>
          <p:cNvSpPr/>
          <p:nvPr/>
        </p:nvSpPr>
        <p:spPr>
          <a:xfrm>
            <a:off x="562691" y="365126"/>
            <a:ext cx="3877937" cy="1619479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Associazioni e società </a:t>
            </a:r>
          </a:p>
          <a:p>
            <a:pPr algn="ctr"/>
            <a:r>
              <a:rPr lang="it-IT" b="1" dirty="0"/>
              <a:t>FSN,DSA,EPS anche paralimpici</a:t>
            </a:r>
          </a:p>
          <a:p>
            <a:pPr algn="ctr"/>
            <a:r>
              <a:rPr lang="it-IT" b="1" dirty="0"/>
              <a:t>CONI, CIP, SPORT E SALUTE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788150" cy="659444"/>
          </a:xfrm>
        </p:spPr>
        <p:txBody>
          <a:bodyPr>
            <a:normAutofit fontScale="90000"/>
          </a:bodyPr>
          <a:lstStyle/>
          <a:p>
            <a:pPr algn="r"/>
            <a:r>
              <a:rPr lang="it-IT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ART. 29 VOLONTARI SPORTIVI</a:t>
            </a:r>
          </a:p>
        </p:txBody>
      </p:sp>
      <p:sp>
        <p:nvSpPr>
          <p:cNvPr id="4" name="Rettangolo 3"/>
          <p:cNvSpPr/>
          <p:nvPr/>
        </p:nvSpPr>
        <p:spPr>
          <a:xfrm>
            <a:off x="310551" y="1883883"/>
            <a:ext cx="4382219" cy="3970318"/>
          </a:xfrm>
          <a:prstGeom prst="rect">
            <a:avLst/>
          </a:prstGeom>
          <a:ln w="3175">
            <a:noFill/>
          </a:ln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dirty="0">
                <a:solidFill>
                  <a:schemeClr val="bg2">
                    <a:lumMod val="75000"/>
                  </a:schemeClr>
                </a:solidFill>
              </a:rPr>
              <a:t>spontaneità della prestazione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dirty="0">
                <a:solidFill>
                  <a:schemeClr val="bg2">
                    <a:lumMod val="75000"/>
                  </a:schemeClr>
                </a:solidFill>
              </a:rPr>
              <a:t>assenza di fine di lucro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dirty="0">
                <a:solidFill>
                  <a:schemeClr val="bg2">
                    <a:lumMod val="75000"/>
                  </a:schemeClr>
                </a:solidFill>
              </a:rPr>
              <a:t>finalità amatoriali 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b="1" dirty="0">
                <a:solidFill>
                  <a:schemeClr val="bg2">
                    <a:lumMod val="75000"/>
                  </a:schemeClr>
                </a:solidFill>
              </a:rPr>
              <a:t>GRATUITA</a:t>
            </a:r>
            <a:r>
              <a:rPr lang="it-IT" sz="2400" dirty="0">
                <a:solidFill>
                  <a:schemeClr val="bg2">
                    <a:lumMod val="75000"/>
                  </a:schemeClr>
                </a:solidFill>
              </a:rPr>
              <a:t>’ della prestazione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dirty="0">
                <a:solidFill>
                  <a:schemeClr val="bg2">
                    <a:lumMod val="75000"/>
                  </a:schemeClr>
                </a:solidFill>
              </a:rPr>
              <a:t>INCOMPATIBILITA’ rapporto di lavoro 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b="1" dirty="0">
                <a:solidFill>
                  <a:srgbClr val="C00000"/>
                </a:solidFill>
              </a:rPr>
              <a:t>ASSICURAZIONE  RC 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5814204" y="1586948"/>
            <a:ext cx="5391821" cy="483973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2400" dirty="0">
                <a:solidFill>
                  <a:schemeClr val="bg1"/>
                </a:solidFill>
              </a:rPr>
              <a:t>DECRETO  ATTUATIVO</a:t>
            </a:r>
          </a:p>
          <a:p>
            <a:pPr lvl="0" algn="ctr"/>
            <a:endParaRPr lang="it-IT" sz="2400" dirty="0">
              <a:solidFill>
                <a:schemeClr val="bg1"/>
              </a:solidFill>
            </a:endParaRPr>
          </a:p>
          <a:p>
            <a:pPr lvl="0" algn="ctr"/>
            <a:r>
              <a:rPr lang="it-IT" sz="2400" dirty="0">
                <a:solidFill>
                  <a:schemeClr val="bg1"/>
                </a:solidFill>
              </a:rPr>
              <a:t>per individuare </a:t>
            </a:r>
          </a:p>
          <a:p>
            <a:pPr lvl="0" algn="ctr"/>
            <a:r>
              <a:rPr lang="it-IT" sz="2400" dirty="0">
                <a:solidFill>
                  <a:schemeClr val="bg1"/>
                </a:solidFill>
              </a:rPr>
              <a:t>meccanismi assicurativi semplificati, con polizze anche numeriche + disciplina controlli </a:t>
            </a:r>
          </a:p>
          <a:p>
            <a:pPr lvl="0" algn="ctr"/>
            <a:endParaRPr lang="it-IT" sz="2400" dirty="0">
              <a:solidFill>
                <a:schemeClr val="bg1"/>
              </a:solidFill>
            </a:endParaRPr>
          </a:p>
          <a:p>
            <a:pPr lvl="0" algn="ctr"/>
            <a:r>
              <a:rPr lang="it-IT" sz="2400" dirty="0">
                <a:solidFill>
                  <a:schemeClr val="bg1"/>
                </a:solidFill>
              </a:rPr>
              <a:t>(rinvio art. 18 comma 2  del </a:t>
            </a:r>
          </a:p>
          <a:p>
            <a:pPr lvl="0" algn="ctr"/>
            <a:r>
              <a:rPr lang="it-IT" sz="2400" dirty="0">
                <a:solidFill>
                  <a:schemeClr val="bg1"/>
                </a:solidFill>
              </a:rPr>
              <a:t>D.Lgs. n. 117/17) 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4333371" y="5362408"/>
            <a:ext cx="928742" cy="36355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9" name="Google Shape;1419;p37"/>
          <p:cNvSpPr txBox="1">
            <a:spLocks noGrp="1"/>
          </p:cNvSpPr>
          <p:nvPr>
            <p:ph type="title"/>
          </p:nvPr>
        </p:nvSpPr>
        <p:spPr>
          <a:xfrm>
            <a:off x="646982" y="672401"/>
            <a:ext cx="10649810" cy="1156399"/>
          </a:xfrm>
          <a:prstGeom prst="rect">
            <a:avLst/>
          </a:prstGeom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algn="ctr">
              <a:spcBef>
                <a:spcPts val="0"/>
              </a:spcBef>
            </a:pP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r>
              <a:rPr lang="it-IT" altLang="it-IT" sz="2800" b="1" kern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</a:rPr>
              <a:t>Sport dilettanti: la Riforma verso il debutto</a:t>
            </a: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r>
              <a:rPr lang="it-IT" altLang="it-IT" sz="2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Verona, 24 gennaio 2023</a:t>
            </a:r>
            <a:br>
              <a:rPr lang="it-IT" altLang="it-IT" sz="2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</a:br>
            <a:br>
              <a:rPr lang="it-IT" altLang="it-IT" sz="28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</a:b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br>
              <a:rPr lang="it-IT" altLang="it-IT" b="1" kern="0" dirty="0">
                <a:solidFill>
                  <a:srgbClr val="0070C0"/>
                </a:solidFill>
                <a:latin typeface="Times New Roman"/>
              </a:rPr>
            </a:br>
            <a:endParaRPr dirty="0"/>
          </a:p>
        </p:txBody>
      </p:sp>
      <p:grpSp>
        <p:nvGrpSpPr>
          <p:cNvPr id="2" name="Google Shape;1420;p37"/>
          <p:cNvGrpSpPr/>
          <p:nvPr/>
        </p:nvGrpSpPr>
        <p:grpSpPr>
          <a:xfrm>
            <a:off x="0" y="1613141"/>
            <a:ext cx="12192000" cy="4502988"/>
            <a:chOff x="-19525" y="1919771"/>
            <a:chExt cx="9184121" cy="333084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421" name="Google Shape;1421;p37"/>
            <p:cNvSpPr/>
            <p:nvPr/>
          </p:nvSpPr>
          <p:spPr>
            <a:xfrm>
              <a:off x="4133" y="2137000"/>
              <a:ext cx="9160463" cy="3113617"/>
            </a:xfrm>
            <a:custGeom>
              <a:avLst/>
              <a:gdLst/>
              <a:ahLst/>
              <a:cxnLst/>
              <a:rect l="l" t="t" r="r" b="b"/>
              <a:pathLst>
                <a:path w="285751" h="97126" extrusionOk="0">
                  <a:moveTo>
                    <a:pt x="168518" y="0"/>
                  </a:moveTo>
                  <a:cubicBezTo>
                    <a:pt x="166008" y="0"/>
                    <a:pt x="163563" y="723"/>
                    <a:pt x="161438" y="2125"/>
                  </a:cubicBezTo>
                  <a:cubicBezTo>
                    <a:pt x="157997" y="4387"/>
                    <a:pt x="155425" y="8352"/>
                    <a:pt x="153996" y="13591"/>
                  </a:cubicBezTo>
                  <a:cubicBezTo>
                    <a:pt x="152937" y="17508"/>
                    <a:pt x="153425" y="21937"/>
                    <a:pt x="153937" y="26628"/>
                  </a:cubicBezTo>
                  <a:cubicBezTo>
                    <a:pt x="154449" y="31260"/>
                    <a:pt x="154973" y="36046"/>
                    <a:pt x="153961" y="40630"/>
                  </a:cubicBezTo>
                  <a:cubicBezTo>
                    <a:pt x="152746" y="46202"/>
                    <a:pt x="149508" y="50429"/>
                    <a:pt x="144078" y="53548"/>
                  </a:cubicBezTo>
                  <a:cubicBezTo>
                    <a:pt x="141165" y="55222"/>
                    <a:pt x="138091" y="56063"/>
                    <a:pt x="135044" y="56063"/>
                  </a:cubicBezTo>
                  <a:cubicBezTo>
                    <a:pt x="132650" y="56063"/>
                    <a:pt x="130274" y="55543"/>
                    <a:pt x="128005" y="54501"/>
                  </a:cubicBezTo>
                  <a:cubicBezTo>
                    <a:pt x="120766" y="51155"/>
                    <a:pt x="115444" y="43047"/>
                    <a:pt x="113396" y="32224"/>
                  </a:cubicBezTo>
                  <a:cubicBezTo>
                    <a:pt x="112289" y="26366"/>
                    <a:pt x="110515" y="22021"/>
                    <a:pt x="107943" y="18949"/>
                  </a:cubicBezTo>
                  <a:cubicBezTo>
                    <a:pt x="104934" y="15347"/>
                    <a:pt x="100831" y="13581"/>
                    <a:pt x="95431" y="13581"/>
                  </a:cubicBezTo>
                  <a:cubicBezTo>
                    <a:pt x="94869" y="13581"/>
                    <a:pt x="94293" y="13600"/>
                    <a:pt x="93703" y="13639"/>
                  </a:cubicBezTo>
                  <a:cubicBezTo>
                    <a:pt x="89607" y="13912"/>
                    <a:pt x="85238" y="16163"/>
                    <a:pt x="82309" y="19520"/>
                  </a:cubicBezTo>
                  <a:cubicBezTo>
                    <a:pt x="80332" y="21794"/>
                    <a:pt x="78046" y="25700"/>
                    <a:pt x="78451" y="31367"/>
                  </a:cubicBezTo>
                  <a:cubicBezTo>
                    <a:pt x="78951" y="38225"/>
                    <a:pt x="82690" y="42880"/>
                    <a:pt x="86297" y="47369"/>
                  </a:cubicBezTo>
                  <a:cubicBezTo>
                    <a:pt x="88893" y="50596"/>
                    <a:pt x="91572" y="53941"/>
                    <a:pt x="92822" y="57930"/>
                  </a:cubicBezTo>
                  <a:cubicBezTo>
                    <a:pt x="94298" y="62645"/>
                    <a:pt x="93560" y="67479"/>
                    <a:pt x="90548" y="72705"/>
                  </a:cubicBezTo>
                  <a:cubicBezTo>
                    <a:pt x="87095" y="78682"/>
                    <a:pt x="79892" y="82516"/>
                    <a:pt x="72784" y="82516"/>
                  </a:cubicBezTo>
                  <a:cubicBezTo>
                    <a:pt x="71569" y="82516"/>
                    <a:pt x="70367" y="82409"/>
                    <a:pt x="69188" y="82183"/>
                  </a:cubicBezTo>
                  <a:cubicBezTo>
                    <a:pt x="64985" y="81361"/>
                    <a:pt x="61270" y="79111"/>
                    <a:pt x="58461" y="75682"/>
                  </a:cubicBezTo>
                  <a:cubicBezTo>
                    <a:pt x="55413" y="71967"/>
                    <a:pt x="53424" y="66955"/>
                    <a:pt x="52555" y="60752"/>
                  </a:cubicBezTo>
                  <a:cubicBezTo>
                    <a:pt x="51960" y="56572"/>
                    <a:pt x="49448" y="52715"/>
                    <a:pt x="46150" y="50917"/>
                  </a:cubicBezTo>
                  <a:cubicBezTo>
                    <a:pt x="44740" y="50156"/>
                    <a:pt x="43258" y="49775"/>
                    <a:pt x="41713" y="49775"/>
                  </a:cubicBezTo>
                  <a:cubicBezTo>
                    <a:pt x="40138" y="49775"/>
                    <a:pt x="38498" y="50171"/>
                    <a:pt x="36803" y="50965"/>
                  </a:cubicBezTo>
                  <a:cubicBezTo>
                    <a:pt x="31755" y="53298"/>
                    <a:pt x="30195" y="58656"/>
                    <a:pt x="28695" y="63823"/>
                  </a:cubicBezTo>
                  <a:cubicBezTo>
                    <a:pt x="28302" y="65181"/>
                    <a:pt x="27933" y="66455"/>
                    <a:pt x="27492" y="67693"/>
                  </a:cubicBezTo>
                  <a:cubicBezTo>
                    <a:pt x="23159" y="80052"/>
                    <a:pt x="14872" y="86648"/>
                    <a:pt x="3894" y="86648"/>
                  </a:cubicBezTo>
                  <a:cubicBezTo>
                    <a:pt x="2430" y="86648"/>
                    <a:pt x="1549" y="86528"/>
                    <a:pt x="1" y="86302"/>
                  </a:cubicBezTo>
                  <a:lnTo>
                    <a:pt x="1" y="97125"/>
                  </a:lnTo>
                  <a:lnTo>
                    <a:pt x="285751" y="97125"/>
                  </a:lnTo>
                  <a:lnTo>
                    <a:pt x="285751" y="47238"/>
                  </a:lnTo>
                  <a:cubicBezTo>
                    <a:pt x="285071" y="47163"/>
                    <a:pt x="284481" y="47131"/>
                    <a:pt x="283969" y="47131"/>
                  </a:cubicBezTo>
                  <a:cubicBezTo>
                    <a:pt x="281893" y="47131"/>
                    <a:pt x="281118" y="47652"/>
                    <a:pt x="280917" y="47881"/>
                  </a:cubicBezTo>
                  <a:cubicBezTo>
                    <a:pt x="279988" y="48893"/>
                    <a:pt x="279238" y="51393"/>
                    <a:pt x="278369" y="54275"/>
                  </a:cubicBezTo>
                  <a:cubicBezTo>
                    <a:pt x="277869" y="55953"/>
                    <a:pt x="277309" y="57834"/>
                    <a:pt x="276571" y="59930"/>
                  </a:cubicBezTo>
                  <a:cubicBezTo>
                    <a:pt x="276214" y="60954"/>
                    <a:pt x="275869" y="62121"/>
                    <a:pt x="275512" y="63359"/>
                  </a:cubicBezTo>
                  <a:cubicBezTo>
                    <a:pt x="273785" y="69312"/>
                    <a:pt x="271416" y="77468"/>
                    <a:pt x="262986" y="81373"/>
                  </a:cubicBezTo>
                  <a:cubicBezTo>
                    <a:pt x="260213" y="82665"/>
                    <a:pt x="257379" y="83309"/>
                    <a:pt x="254608" y="83309"/>
                  </a:cubicBezTo>
                  <a:cubicBezTo>
                    <a:pt x="251633" y="83309"/>
                    <a:pt x="248731" y="82567"/>
                    <a:pt x="246055" y="81087"/>
                  </a:cubicBezTo>
                  <a:cubicBezTo>
                    <a:pt x="240483" y="78004"/>
                    <a:pt x="236507" y="71920"/>
                    <a:pt x="235673" y="65228"/>
                  </a:cubicBezTo>
                  <a:cubicBezTo>
                    <a:pt x="234995" y="59716"/>
                    <a:pt x="233209" y="55120"/>
                    <a:pt x="230518" y="51953"/>
                  </a:cubicBezTo>
                  <a:cubicBezTo>
                    <a:pt x="228375" y="49429"/>
                    <a:pt x="225696" y="47893"/>
                    <a:pt x="223005" y="47655"/>
                  </a:cubicBezTo>
                  <a:cubicBezTo>
                    <a:pt x="222742" y="47630"/>
                    <a:pt x="222481" y="47618"/>
                    <a:pt x="222223" y="47618"/>
                  </a:cubicBezTo>
                  <a:cubicBezTo>
                    <a:pt x="218182" y="47618"/>
                    <a:pt x="214787" y="50564"/>
                    <a:pt x="213254" y="55465"/>
                  </a:cubicBezTo>
                  <a:cubicBezTo>
                    <a:pt x="211099" y="62323"/>
                    <a:pt x="207253" y="67907"/>
                    <a:pt x="202121" y="71646"/>
                  </a:cubicBezTo>
                  <a:cubicBezTo>
                    <a:pt x="197526" y="74991"/>
                    <a:pt x="192025" y="76801"/>
                    <a:pt x="186227" y="76896"/>
                  </a:cubicBezTo>
                  <a:cubicBezTo>
                    <a:pt x="186094" y="76898"/>
                    <a:pt x="185961" y="76899"/>
                    <a:pt x="185828" y="76899"/>
                  </a:cubicBezTo>
                  <a:cubicBezTo>
                    <a:pt x="180925" y="76899"/>
                    <a:pt x="176045" y="75618"/>
                    <a:pt x="172034" y="73265"/>
                  </a:cubicBezTo>
                  <a:cubicBezTo>
                    <a:pt x="167534" y="70634"/>
                    <a:pt x="164343" y="66895"/>
                    <a:pt x="162795" y="62430"/>
                  </a:cubicBezTo>
                  <a:cubicBezTo>
                    <a:pt x="161009" y="57251"/>
                    <a:pt x="161271" y="52370"/>
                    <a:pt x="163593" y="47488"/>
                  </a:cubicBezTo>
                  <a:cubicBezTo>
                    <a:pt x="165510" y="43487"/>
                    <a:pt x="168486" y="40070"/>
                    <a:pt x="171641" y="36463"/>
                  </a:cubicBezTo>
                  <a:cubicBezTo>
                    <a:pt x="176344" y="31069"/>
                    <a:pt x="181214" y="25485"/>
                    <a:pt x="182262" y="17782"/>
                  </a:cubicBezTo>
                  <a:cubicBezTo>
                    <a:pt x="182893" y="13186"/>
                    <a:pt x="182000" y="9055"/>
                    <a:pt x="179678" y="5816"/>
                  </a:cubicBezTo>
                  <a:cubicBezTo>
                    <a:pt x="177618" y="2935"/>
                    <a:pt x="174594" y="970"/>
                    <a:pt x="171165" y="268"/>
                  </a:cubicBezTo>
                  <a:cubicBezTo>
                    <a:pt x="170282" y="89"/>
                    <a:pt x="169396" y="0"/>
                    <a:pt x="168518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grpSp>
          <p:nvGrpSpPr>
            <p:cNvPr id="3" name="Google Shape;1422;p37"/>
            <p:cNvGrpSpPr/>
            <p:nvPr/>
          </p:nvGrpSpPr>
          <p:grpSpPr>
            <a:xfrm>
              <a:off x="-19525" y="1919771"/>
              <a:ext cx="9184121" cy="3040237"/>
              <a:chOff x="-19525" y="1767371"/>
              <a:chExt cx="9184121" cy="3040237"/>
            </a:xfrm>
            <a:grpFill/>
          </p:grpSpPr>
          <p:sp>
            <p:nvSpPr>
              <p:cNvPr id="1423" name="Google Shape;1423;p37"/>
              <p:cNvSpPr/>
              <p:nvPr/>
            </p:nvSpPr>
            <p:spPr>
              <a:xfrm>
                <a:off x="-7664" y="1767371"/>
                <a:ext cx="9160431" cy="3040237"/>
              </a:xfrm>
              <a:custGeom>
                <a:avLst/>
                <a:gdLst>
                  <a:gd name="connsiteX0" fmla="*/ 168506 w 285750"/>
                  <a:gd name="connsiteY0" fmla="*/ 0 h 94837"/>
                  <a:gd name="connsiteX1" fmla="*/ 156936 w 285750"/>
                  <a:gd name="connsiteY1" fmla="*/ 3468 h 94837"/>
                  <a:gd name="connsiteX2" fmla="*/ 146102 w 285750"/>
                  <a:gd name="connsiteY2" fmla="*/ 19637 h 94837"/>
                  <a:gd name="connsiteX3" fmla="*/ 145804 w 285750"/>
                  <a:gd name="connsiteY3" fmla="*/ 35710 h 94837"/>
                  <a:gd name="connsiteX4" fmla="*/ 140006 w 285750"/>
                  <a:gd name="connsiteY4" fmla="*/ 54641 h 94837"/>
                  <a:gd name="connsiteX5" fmla="*/ 135069 w 285750"/>
                  <a:gd name="connsiteY5" fmla="*/ 56073 h 94837"/>
                  <a:gd name="connsiteX6" fmla="*/ 131433 w 285750"/>
                  <a:gd name="connsiteY6" fmla="*/ 55248 h 94837"/>
                  <a:gd name="connsiteX7" fmla="*/ 121444 w 285750"/>
                  <a:gd name="connsiteY7" fmla="*/ 38901 h 94837"/>
                  <a:gd name="connsiteX8" fmla="*/ 114228 w 285750"/>
                  <a:gd name="connsiteY8" fmla="*/ 21887 h 94837"/>
                  <a:gd name="connsiteX9" fmla="*/ 95435 w 285750"/>
                  <a:gd name="connsiteY9" fmla="*/ 13586 h 94837"/>
                  <a:gd name="connsiteX10" fmla="*/ 93178 w 285750"/>
                  <a:gd name="connsiteY10" fmla="*/ 13660 h 94837"/>
                  <a:gd name="connsiteX11" fmla="*/ 76140 w 285750"/>
                  <a:gd name="connsiteY11" fmla="*/ 22328 h 94837"/>
                  <a:gd name="connsiteX12" fmla="*/ 70282 w 285750"/>
                  <a:gd name="connsiteY12" fmla="*/ 40139 h 94837"/>
                  <a:gd name="connsiteX13" fmla="*/ 79915 w 285750"/>
                  <a:gd name="connsiteY13" fmla="*/ 60690 h 94837"/>
                  <a:gd name="connsiteX14" fmla="*/ 83451 w 285750"/>
                  <a:gd name="connsiteY14" fmla="*/ 76811 h 94837"/>
                  <a:gd name="connsiteX15" fmla="*/ 72844 w 285750"/>
                  <a:gd name="connsiteY15" fmla="*/ 82534 h 94837"/>
                  <a:gd name="connsiteX16" fmla="*/ 70747 w 285750"/>
                  <a:gd name="connsiteY16" fmla="*/ 82335 h 94837"/>
                  <a:gd name="connsiteX17" fmla="*/ 64782 w 285750"/>
                  <a:gd name="connsiteY17" fmla="*/ 78680 h 94837"/>
                  <a:gd name="connsiteX18" fmla="*/ 60662 w 285750"/>
                  <a:gd name="connsiteY18" fmla="*/ 67798 h 94837"/>
                  <a:gd name="connsiteX19" fmla="*/ 50042 w 285750"/>
                  <a:gd name="connsiteY19" fmla="*/ 51915 h 94837"/>
                  <a:gd name="connsiteX20" fmla="*/ 41722 w 285750"/>
                  <a:gd name="connsiteY20" fmla="*/ 49796 h 94837"/>
                  <a:gd name="connsiteX21" fmla="*/ 33349 w 285750"/>
                  <a:gd name="connsiteY21" fmla="*/ 51724 h 94837"/>
                  <a:gd name="connsiteX22" fmla="*/ 20836 w 285750"/>
                  <a:gd name="connsiteY22" fmla="*/ 69738 h 94837"/>
                  <a:gd name="connsiteX23" fmla="*/ 19776 w 285750"/>
                  <a:gd name="connsiteY23" fmla="*/ 73167 h 94837"/>
                  <a:gd name="connsiteX24" fmla="*/ 12656 w 285750"/>
                  <a:gd name="connsiteY24" fmla="*/ 83907 h 94837"/>
                  <a:gd name="connsiteX25" fmla="*/ 3377 w 285750"/>
                  <a:gd name="connsiteY25" fmla="*/ 86657 h 94837"/>
                  <a:gd name="connsiteX26" fmla="*/ 0 w 285750"/>
                  <a:gd name="connsiteY26" fmla="*/ 86395 h 94837"/>
                  <a:gd name="connsiteX27" fmla="*/ 0 w 285750"/>
                  <a:gd name="connsiteY27" fmla="*/ 94491 h 94837"/>
                  <a:gd name="connsiteX28" fmla="*/ 3893 w 285750"/>
                  <a:gd name="connsiteY28" fmla="*/ 94837 h 94837"/>
                  <a:gd name="connsiteX29" fmla="*/ 27491 w 285750"/>
                  <a:gd name="connsiteY29" fmla="*/ 75882 h 94837"/>
                  <a:gd name="connsiteX30" fmla="*/ 28694 w 285750"/>
                  <a:gd name="connsiteY30" fmla="*/ 72012 h 94837"/>
                  <a:gd name="connsiteX31" fmla="*/ 36802 w 285750"/>
                  <a:gd name="connsiteY31" fmla="*/ 59154 h 94837"/>
                  <a:gd name="connsiteX32" fmla="*/ 41712 w 285750"/>
                  <a:gd name="connsiteY32" fmla="*/ 57964 h 94837"/>
                  <a:gd name="connsiteX33" fmla="*/ 46149 w 285750"/>
                  <a:gd name="connsiteY33" fmla="*/ 59106 h 94837"/>
                  <a:gd name="connsiteX34" fmla="*/ 52554 w 285750"/>
                  <a:gd name="connsiteY34" fmla="*/ 68941 h 94837"/>
                  <a:gd name="connsiteX35" fmla="*/ 58460 w 285750"/>
                  <a:gd name="connsiteY35" fmla="*/ 83871 h 94837"/>
                  <a:gd name="connsiteX36" fmla="*/ 69187 w 285750"/>
                  <a:gd name="connsiteY36" fmla="*/ 90372 h 94837"/>
                  <a:gd name="connsiteX37" fmla="*/ 72783 w 285750"/>
                  <a:gd name="connsiteY37" fmla="*/ 90705 h 94837"/>
                  <a:gd name="connsiteX38" fmla="*/ 90547 w 285750"/>
                  <a:gd name="connsiteY38" fmla="*/ 80894 h 94837"/>
                  <a:gd name="connsiteX39" fmla="*/ 92821 w 285750"/>
                  <a:gd name="connsiteY39" fmla="*/ 66119 h 94837"/>
                  <a:gd name="connsiteX40" fmla="*/ 86296 w 285750"/>
                  <a:gd name="connsiteY40" fmla="*/ 55558 h 94837"/>
                  <a:gd name="connsiteX41" fmla="*/ 78450 w 285750"/>
                  <a:gd name="connsiteY41" fmla="*/ 39556 h 94837"/>
                  <a:gd name="connsiteX42" fmla="*/ 82308 w 285750"/>
                  <a:gd name="connsiteY42" fmla="*/ 27709 h 94837"/>
                  <a:gd name="connsiteX43" fmla="*/ 93702 w 285750"/>
                  <a:gd name="connsiteY43" fmla="*/ 21828 h 94837"/>
                  <a:gd name="connsiteX44" fmla="*/ 95398 w 285750"/>
                  <a:gd name="connsiteY44" fmla="*/ 21773 h 94837"/>
                  <a:gd name="connsiteX45" fmla="*/ 107942 w 285750"/>
                  <a:gd name="connsiteY45" fmla="*/ 27138 h 94837"/>
                  <a:gd name="connsiteX46" fmla="*/ 113395 w 285750"/>
                  <a:gd name="connsiteY46" fmla="*/ 40413 h 94837"/>
                  <a:gd name="connsiteX47" fmla="*/ 128004 w 285750"/>
                  <a:gd name="connsiteY47" fmla="*/ 62690 h 94837"/>
                  <a:gd name="connsiteX48" fmla="*/ 135043 w 285750"/>
                  <a:gd name="connsiteY48" fmla="*/ 64252 h 94837"/>
                  <a:gd name="connsiteX49" fmla="*/ 144077 w 285750"/>
                  <a:gd name="connsiteY49" fmla="*/ 61737 h 94837"/>
                  <a:gd name="connsiteX50" fmla="*/ 153960 w 285750"/>
                  <a:gd name="connsiteY50" fmla="*/ 48819 h 94837"/>
                  <a:gd name="connsiteX51" fmla="*/ 153936 w 285750"/>
                  <a:gd name="connsiteY51" fmla="*/ 34829 h 94837"/>
                  <a:gd name="connsiteX52" fmla="*/ 153995 w 285750"/>
                  <a:gd name="connsiteY52" fmla="*/ 21780 h 94837"/>
                  <a:gd name="connsiteX53" fmla="*/ 161437 w 285750"/>
                  <a:gd name="connsiteY53" fmla="*/ 10314 h 94837"/>
                  <a:gd name="connsiteX54" fmla="*/ 168512 w 285750"/>
                  <a:gd name="connsiteY54" fmla="*/ 8189 h 94837"/>
                  <a:gd name="connsiteX55" fmla="*/ 171152 w 285750"/>
                  <a:gd name="connsiteY55" fmla="*/ 8457 h 94837"/>
                  <a:gd name="connsiteX56" fmla="*/ 180691 w 285750"/>
                  <a:gd name="connsiteY56" fmla="*/ 14005 h 94837"/>
                  <a:gd name="connsiteX57" fmla="*/ 182261 w 285750"/>
                  <a:gd name="connsiteY57" fmla="*/ 25971 h 94837"/>
                  <a:gd name="connsiteX58" fmla="*/ 171640 w 285750"/>
                  <a:gd name="connsiteY58" fmla="*/ 44652 h 94837"/>
                  <a:gd name="connsiteX59" fmla="*/ 163592 w 285750"/>
                  <a:gd name="connsiteY59" fmla="*/ 55677 h 94837"/>
                  <a:gd name="connsiteX60" fmla="*/ 162794 w 285750"/>
                  <a:gd name="connsiteY60" fmla="*/ 70619 h 94837"/>
                  <a:gd name="connsiteX61" fmla="*/ 172033 w 285750"/>
                  <a:gd name="connsiteY61" fmla="*/ 81454 h 94837"/>
                  <a:gd name="connsiteX62" fmla="*/ 185827 w 285750"/>
                  <a:gd name="connsiteY62" fmla="*/ 85088 h 94837"/>
                  <a:gd name="connsiteX63" fmla="*/ 186226 w 285750"/>
                  <a:gd name="connsiteY63" fmla="*/ 85085 h 94837"/>
                  <a:gd name="connsiteX64" fmla="*/ 202120 w 285750"/>
                  <a:gd name="connsiteY64" fmla="*/ 79835 h 94837"/>
                  <a:gd name="connsiteX65" fmla="*/ 213253 w 285750"/>
                  <a:gd name="connsiteY65" fmla="*/ 63654 h 94837"/>
                  <a:gd name="connsiteX66" fmla="*/ 222239 w 285750"/>
                  <a:gd name="connsiteY66" fmla="*/ 55809 h 94837"/>
                  <a:gd name="connsiteX67" fmla="*/ 223004 w 285750"/>
                  <a:gd name="connsiteY67" fmla="*/ 55844 h 94837"/>
                  <a:gd name="connsiteX68" fmla="*/ 230517 w 285750"/>
                  <a:gd name="connsiteY68" fmla="*/ 60142 h 94837"/>
                  <a:gd name="connsiteX69" fmla="*/ 235672 w 285750"/>
                  <a:gd name="connsiteY69" fmla="*/ 73417 h 94837"/>
                  <a:gd name="connsiteX70" fmla="*/ 246054 w 285750"/>
                  <a:gd name="connsiteY70" fmla="*/ 89276 h 94837"/>
                  <a:gd name="connsiteX71" fmla="*/ 254607 w 285750"/>
                  <a:gd name="connsiteY71" fmla="*/ 91498 h 94837"/>
                  <a:gd name="connsiteX72" fmla="*/ 262985 w 285750"/>
                  <a:gd name="connsiteY72" fmla="*/ 89562 h 94837"/>
                  <a:gd name="connsiteX73" fmla="*/ 275511 w 285750"/>
                  <a:gd name="connsiteY73" fmla="*/ 71560 h 94837"/>
                  <a:gd name="connsiteX74" fmla="*/ 276570 w 285750"/>
                  <a:gd name="connsiteY74" fmla="*/ 68119 h 94837"/>
                  <a:gd name="connsiteX75" fmla="*/ 278368 w 285750"/>
                  <a:gd name="connsiteY75" fmla="*/ 62464 h 94837"/>
                  <a:gd name="connsiteX76" fmla="*/ 280916 w 285750"/>
                  <a:gd name="connsiteY76" fmla="*/ 56070 h 94837"/>
                  <a:gd name="connsiteX77" fmla="*/ 283968 w 285750"/>
                  <a:gd name="connsiteY77" fmla="*/ 55320 h 94837"/>
                  <a:gd name="connsiteX78" fmla="*/ 285750 w 285750"/>
                  <a:gd name="connsiteY78" fmla="*/ 55427 h 94837"/>
                  <a:gd name="connsiteX79" fmla="*/ 285750 w 285750"/>
                  <a:gd name="connsiteY79" fmla="*/ 47295 h 94837"/>
                  <a:gd name="connsiteX80" fmla="*/ 283149 w 285750"/>
                  <a:gd name="connsiteY80" fmla="*/ 47130 h 94837"/>
                  <a:gd name="connsiteX81" fmla="*/ 274868 w 285750"/>
                  <a:gd name="connsiteY81" fmla="*/ 50557 h 94837"/>
                  <a:gd name="connsiteX82" fmla="*/ 270534 w 285750"/>
                  <a:gd name="connsiteY82" fmla="*/ 60118 h 94837"/>
                  <a:gd name="connsiteX83" fmla="*/ 268843 w 285750"/>
                  <a:gd name="connsiteY83" fmla="*/ 65404 h 94837"/>
                  <a:gd name="connsiteX84" fmla="*/ 267652 w 285750"/>
                  <a:gd name="connsiteY84" fmla="*/ 69274 h 94837"/>
                  <a:gd name="connsiteX85" fmla="*/ 259544 w 285750"/>
                  <a:gd name="connsiteY85" fmla="*/ 82133 h 94837"/>
                  <a:gd name="connsiteX86" fmla="*/ 254594 w 285750"/>
                  <a:gd name="connsiteY86" fmla="*/ 83310 h 94837"/>
                  <a:gd name="connsiteX87" fmla="*/ 250019 w 285750"/>
                  <a:gd name="connsiteY87" fmla="*/ 82121 h 94837"/>
                  <a:gd name="connsiteX88" fmla="*/ 243792 w 285750"/>
                  <a:gd name="connsiteY88" fmla="*/ 72405 h 94837"/>
                  <a:gd name="connsiteX89" fmla="*/ 236756 w 285750"/>
                  <a:gd name="connsiteY89" fmla="*/ 54844 h 94837"/>
                  <a:gd name="connsiteX90" fmla="*/ 223742 w 285750"/>
                  <a:gd name="connsiteY90" fmla="*/ 47688 h 94837"/>
                  <a:gd name="connsiteX91" fmla="*/ 222219 w 285750"/>
                  <a:gd name="connsiteY91" fmla="*/ 47620 h 94837"/>
                  <a:gd name="connsiteX92" fmla="*/ 212634 w 285750"/>
                  <a:gd name="connsiteY92" fmla="*/ 50748 h 94837"/>
                  <a:gd name="connsiteX93" fmla="*/ 205430 w 285750"/>
                  <a:gd name="connsiteY93" fmla="*/ 61213 h 94837"/>
                  <a:gd name="connsiteX94" fmla="*/ 197310 w 285750"/>
                  <a:gd name="connsiteY94" fmla="*/ 73215 h 94837"/>
                  <a:gd name="connsiteX95" fmla="*/ 186107 w 285750"/>
                  <a:gd name="connsiteY95" fmla="*/ 76894 h 94837"/>
                  <a:gd name="connsiteX96" fmla="*/ 185764 w 285750"/>
                  <a:gd name="connsiteY96" fmla="*/ 76897 h 94837"/>
                  <a:gd name="connsiteX97" fmla="*/ 170533 w 285750"/>
                  <a:gd name="connsiteY97" fmla="*/ 67928 h 94837"/>
                  <a:gd name="connsiteX98" fmla="*/ 170986 w 285750"/>
                  <a:gd name="connsiteY98" fmla="*/ 59201 h 94837"/>
                  <a:gd name="connsiteX99" fmla="*/ 177808 w 285750"/>
                  <a:gd name="connsiteY99" fmla="*/ 50033 h 94837"/>
                  <a:gd name="connsiteX100" fmla="*/ 190369 w 285750"/>
                  <a:gd name="connsiteY100" fmla="*/ 27078 h 94837"/>
                  <a:gd name="connsiteX101" fmla="*/ 186333 w 285750"/>
                  <a:gd name="connsiteY101" fmla="*/ 9243 h 94837"/>
                  <a:gd name="connsiteX102" fmla="*/ 172795 w 285750"/>
                  <a:gd name="connsiteY102" fmla="*/ 432 h 94837"/>
                  <a:gd name="connsiteX103" fmla="*/ 168506 w 285750"/>
                  <a:gd name="connsiteY103" fmla="*/ 0 h 94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l="l" t="t" r="r" b="b"/>
                <a:pathLst>
                  <a:path w="285750" h="94837" extrusionOk="0">
                    <a:moveTo>
                      <a:pt x="168506" y="0"/>
                    </a:moveTo>
                    <a:cubicBezTo>
                      <a:pt x="164414" y="0"/>
                      <a:pt x="160416" y="1181"/>
                      <a:pt x="156936" y="3468"/>
                    </a:cubicBezTo>
                    <a:cubicBezTo>
                      <a:pt x="151805" y="6850"/>
                      <a:pt x="148054" y="12434"/>
                      <a:pt x="146102" y="19637"/>
                    </a:cubicBezTo>
                    <a:cubicBezTo>
                      <a:pt x="144637" y="25042"/>
                      <a:pt x="145232" y="30472"/>
                      <a:pt x="145804" y="35710"/>
                    </a:cubicBezTo>
                    <a:cubicBezTo>
                      <a:pt x="146828" y="45080"/>
                      <a:pt x="147066" y="50581"/>
                      <a:pt x="140006" y="54641"/>
                    </a:cubicBezTo>
                    <a:cubicBezTo>
                      <a:pt x="138340" y="55596"/>
                      <a:pt x="136690" y="56073"/>
                      <a:pt x="135069" y="56073"/>
                    </a:cubicBezTo>
                    <a:cubicBezTo>
                      <a:pt x="133839" y="56073"/>
                      <a:pt x="132625" y="55798"/>
                      <a:pt x="131433" y="55248"/>
                    </a:cubicBezTo>
                    <a:cubicBezTo>
                      <a:pt x="126694" y="53070"/>
                      <a:pt x="122956" y="46962"/>
                      <a:pt x="121444" y="38901"/>
                    </a:cubicBezTo>
                    <a:cubicBezTo>
                      <a:pt x="120074" y="31626"/>
                      <a:pt x="117717" y="26066"/>
                      <a:pt x="114228" y="21887"/>
                    </a:cubicBezTo>
                    <a:cubicBezTo>
                      <a:pt x="109624" y="16368"/>
                      <a:pt x="103308" y="13586"/>
                      <a:pt x="95435" y="13586"/>
                    </a:cubicBezTo>
                    <a:cubicBezTo>
                      <a:pt x="94697" y="13586"/>
                      <a:pt x="93944" y="13611"/>
                      <a:pt x="93178" y="13660"/>
                    </a:cubicBezTo>
                    <a:cubicBezTo>
                      <a:pt x="86880" y="14077"/>
                      <a:pt x="80522" y="17315"/>
                      <a:pt x="76140" y="22328"/>
                    </a:cubicBezTo>
                    <a:cubicBezTo>
                      <a:pt x="71830" y="27269"/>
                      <a:pt x="69806" y="33424"/>
                      <a:pt x="70282" y="40139"/>
                    </a:cubicBezTo>
                    <a:cubicBezTo>
                      <a:pt x="70973" y="49557"/>
                      <a:pt x="75926" y="55725"/>
                      <a:pt x="79915" y="60690"/>
                    </a:cubicBezTo>
                    <a:cubicBezTo>
                      <a:pt x="85094" y="67131"/>
                      <a:pt x="87225" y="70262"/>
                      <a:pt x="83451" y="76811"/>
                    </a:cubicBezTo>
                    <a:cubicBezTo>
                      <a:pt x="81725" y="79807"/>
                      <a:pt x="77409" y="82534"/>
                      <a:pt x="72844" y="82534"/>
                    </a:cubicBezTo>
                    <a:cubicBezTo>
                      <a:pt x="72148" y="82534"/>
                      <a:pt x="71446" y="82470"/>
                      <a:pt x="70747" y="82335"/>
                    </a:cubicBezTo>
                    <a:cubicBezTo>
                      <a:pt x="68401" y="81871"/>
                      <a:pt x="66401" y="80644"/>
                      <a:pt x="64782" y="78680"/>
                    </a:cubicBezTo>
                    <a:cubicBezTo>
                      <a:pt x="62710" y="76144"/>
                      <a:pt x="61317" y="72489"/>
                      <a:pt x="60662" y="67798"/>
                    </a:cubicBezTo>
                    <a:cubicBezTo>
                      <a:pt x="59698" y="61035"/>
                      <a:pt x="55638" y="54939"/>
                      <a:pt x="50042" y="51915"/>
                    </a:cubicBezTo>
                    <a:cubicBezTo>
                      <a:pt x="47441" y="50501"/>
                      <a:pt x="44619" y="49796"/>
                      <a:pt x="41722" y="49796"/>
                    </a:cubicBezTo>
                    <a:cubicBezTo>
                      <a:pt x="38957" y="49796"/>
                      <a:pt x="36123" y="50439"/>
                      <a:pt x="33349" y="51724"/>
                    </a:cubicBezTo>
                    <a:cubicBezTo>
                      <a:pt x="24932" y="55629"/>
                      <a:pt x="22562" y="63785"/>
                      <a:pt x="20836" y="69738"/>
                    </a:cubicBezTo>
                    <a:cubicBezTo>
                      <a:pt x="20467" y="70976"/>
                      <a:pt x="20133" y="72143"/>
                      <a:pt x="19776" y="73167"/>
                    </a:cubicBezTo>
                    <a:cubicBezTo>
                      <a:pt x="18050" y="78061"/>
                      <a:pt x="15657" y="81668"/>
                      <a:pt x="12656" y="83907"/>
                    </a:cubicBezTo>
                    <a:cubicBezTo>
                      <a:pt x="10174" y="85744"/>
                      <a:pt x="6934" y="86657"/>
                      <a:pt x="3377" y="86657"/>
                    </a:cubicBezTo>
                    <a:cubicBezTo>
                      <a:pt x="2278" y="86657"/>
                      <a:pt x="1147" y="86569"/>
                      <a:pt x="0" y="86395"/>
                    </a:cubicBezTo>
                    <a:lnTo>
                      <a:pt x="0" y="94491"/>
                    </a:lnTo>
                    <a:cubicBezTo>
                      <a:pt x="1548" y="94717"/>
                      <a:pt x="2441" y="94837"/>
                      <a:pt x="3893" y="94837"/>
                    </a:cubicBezTo>
                    <a:cubicBezTo>
                      <a:pt x="14871" y="94837"/>
                      <a:pt x="23158" y="88241"/>
                      <a:pt x="27491" y="75882"/>
                    </a:cubicBezTo>
                    <a:cubicBezTo>
                      <a:pt x="27932" y="74644"/>
                      <a:pt x="28301" y="73370"/>
                      <a:pt x="28694" y="72012"/>
                    </a:cubicBezTo>
                    <a:cubicBezTo>
                      <a:pt x="30194" y="66845"/>
                      <a:pt x="31754" y="61487"/>
                      <a:pt x="36802" y="59154"/>
                    </a:cubicBezTo>
                    <a:cubicBezTo>
                      <a:pt x="38497" y="58360"/>
                      <a:pt x="40137" y="57964"/>
                      <a:pt x="41712" y="57964"/>
                    </a:cubicBezTo>
                    <a:cubicBezTo>
                      <a:pt x="43257" y="57964"/>
                      <a:pt x="44739" y="58345"/>
                      <a:pt x="46149" y="59106"/>
                    </a:cubicBezTo>
                    <a:cubicBezTo>
                      <a:pt x="49447" y="60904"/>
                      <a:pt x="51959" y="64761"/>
                      <a:pt x="52554" y="68941"/>
                    </a:cubicBezTo>
                    <a:cubicBezTo>
                      <a:pt x="53423" y="75144"/>
                      <a:pt x="55412" y="80156"/>
                      <a:pt x="58460" y="83871"/>
                    </a:cubicBezTo>
                    <a:cubicBezTo>
                      <a:pt x="61269" y="87300"/>
                      <a:pt x="64984" y="89550"/>
                      <a:pt x="69187" y="90372"/>
                    </a:cubicBezTo>
                    <a:cubicBezTo>
                      <a:pt x="70366" y="90598"/>
                      <a:pt x="71568" y="90705"/>
                      <a:pt x="72783" y="90705"/>
                    </a:cubicBezTo>
                    <a:cubicBezTo>
                      <a:pt x="79891" y="90705"/>
                      <a:pt x="87094" y="86871"/>
                      <a:pt x="90547" y="80894"/>
                    </a:cubicBezTo>
                    <a:cubicBezTo>
                      <a:pt x="93559" y="75668"/>
                      <a:pt x="94297" y="70834"/>
                      <a:pt x="92821" y="66119"/>
                    </a:cubicBezTo>
                    <a:cubicBezTo>
                      <a:pt x="91571" y="62130"/>
                      <a:pt x="88892" y="58785"/>
                      <a:pt x="86296" y="55558"/>
                    </a:cubicBezTo>
                    <a:cubicBezTo>
                      <a:pt x="82689" y="51069"/>
                      <a:pt x="78950" y="46414"/>
                      <a:pt x="78450" y="39556"/>
                    </a:cubicBezTo>
                    <a:cubicBezTo>
                      <a:pt x="78045" y="33889"/>
                      <a:pt x="80319" y="29983"/>
                      <a:pt x="82308" y="27709"/>
                    </a:cubicBezTo>
                    <a:cubicBezTo>
                      <a:pt x="85237" y="24352"/>
                      <a:pt x="89606" y="22101"/>
                      <a:pt x="93702" y="21828"/>
                    </a:cubicBezTo>
                    <a:cubicBezTo>
                      <a:pt x="94281" y="21791"/>
                      <a:pt x="94846" y="21773"/>
                      <a:pt x="95398" y="21773"/>
                    </a:cubicBezTo>
                    <a:cubicBezTo>
                      <a:pt x="100814" y="21773"/>
                      <a:pt x="104927" y="23529"/>
                      <a:pt x="107942" y="27138"/>
                    </a:cubicBezTo>
                    <a:cubicBezTo>
                      <a:pt x="110502" y="30210"/>
                      <a:pt x="112288" y="34555"/>
                      <a:pt x="113395" y="40413"/>
                    </a:cubicBezTo>
                    <a:cubicBezTo>
                      <a:pt x="115431" y="51236"/>
                      <a:pt x="120765" y="59344"/>
                      <a:pt x="128004" y="62690"/>
                    </a:cubicBezTo>
                    <a:cubicBezTo>
                      <a:pt x="130273" y="63732"/>
                      <a:pt x="132649" y="64252"/>
                      <a:pt x="135043" y="64252"/>
                    </a:cubicBezTo>
                    <a:cubicBezTo>
                      <a:pt x="138090" y="64252"/>
                      <a:pt x="141164" y="63411"/>
                      <a:pt x="144077" y="61737"/>
                    </a:cubicBezTo>
                    <a:cubicBezTo>
                      <a:pt x="149507" y="58618"/>
                      <a:pt x="152745" y="54391"/>
                      <a:pt x="153960" y="48819"/>
                    </a:cubicBezTo>
                    <a:cubicBezTo>
                      <a:pt x="154972" y="44235"/>
                      <a:pt x="154448" y="39449"/>
                      <a:pt x="153936" y="34829"/>
                    </a:cubicBezTo>
                    <a:cubicBezTo>
                      <a:pt x="153424" y="30126"/>
                      <a:pt x="152936" y="25697"/>
                      <a:pt x="153995" y="21780"/>
                    </a:cubicBezTo>
                    <a:cubicBezTo>
                      <a:pt x="155424" y="16541"/>
                      <a:pt x="157996" y="12576"/>
                      <a:pt x="161437" y="10314"/>
                    </a:cubicBezTo>
                    <a:cubicBezTo>
                      <a:pt x="163562" y="8912"/>
                      <a:pt x="166007" y="8189"/>
                      <a:pt x="168512" y="8189"/>
                    </a:cubicBezTo>
                    <a:cubicBezTo>
                      <a:pt x="169388" y="8189"/>
                      <a:pt x="170272" y="8278"/>
                      <a:pt x="171152" y="8457"/>
                    </a:cubicBezTo>
                    <a:cubicBezTo>
                      <a:pt x="174593" y="9159"/>
                      <a:pt x="178631" y="11124"/>
                      <a:pt x="180691" y="14005"/>
                    </a:cubicBezTo>
                    <a:cubicBezTo>
                      <a:pt x="183013" y="17244"/>
                      <a:pt x="182892" y="21375"/>
                      <a:pt x="182261" y="25971"/>
                    </a:cubicBezTo>
                    <a:cubicBezTo>
                      <a:pt x="181213" y="33674"/>
                      <a:pt x="176343" y="39258"/>
                      <a:pt x="171640" y="44652"/>
                    </a:cubicBezTo>
                    <a:cubicBezTo>
                      <a:pt x="168485" y="48259"/>
                      <a:pt x="165509" y="51676"/>
                      <a:pt x="163592" y="55677"/>
                    </a:cubicBezTo>
                    <a:cubicBezTo>
                      <a:pt x="161270" y="60559"/>
                      <a:pt x="161008" y="65440"/>
                      <a:pt x="162794" y="70619"/>
                    </a:cubicBezTo>
                    <a:cubicBezTo>
                      <a:pt x="164342" y="75084"/>
                      <a:pt x="167533" y="78823"/>
                      <a:pt x="172033" y="81454"/>
                    </a:cubicBezTo>
                    <a:cubicBezTo>
                      <a:pt x="176044" y="83807"/>
                      <a:pt x="180924" y="85088"/>
                      <a:pt x="185827" y="85088"/>
                    </a:cubicBezTo>
                    <a:lnTo>
                      <a:pt x="186226" y="85085"/>
                    </a:lnTo>
                    <a:cubicBezTo>
                      <a:pt x="192024" y="84990"/>
                      <a:pt x="197525" y="83180"/>
                      <a:pt x="202120" y="79835"/>
                    </a:cubicBezTo>
                    <a:cubicBezTo>
                      <a:pt x="207252" y="76108"/>
                      <a:pt x="211098" y="70512"/>
                      <a:pt x="213253" y="63654"/>
                    </a:cubicBezTo>
                    <a:cubicBezTo>
                      <a:pt x="214788" y="58745"/>
                      <a:pt x="218191" y="55809"/>
                      <a:pt x="222239" y="55809"/>
                    </a:cubicBezTo>
                    <a:cubicBezTo>
                      <a:pt x="222492" y="55809"/>
                      <a:pt x="222747" y="55821"/>
                      <a:pt x="223004" y="55844"/>
                    </a:cubicBezTo>
                    <a:cubicBezTo>
                      <a:pt x="225695" y="56082"/>
                      <a:pt x="228374" y="57618"/>
                      <a:pt x="230517" y="60142"/>
                    </a:cubicBezTo>
                    <a:cubicBezTo>
                      <a:pt x="233208" y="63309"/>
                      <a:pt x="234994" y="67905"/>
                      <a:pt x="235672" y="73417"/>
                    </a:cubicBezTo>
                    <a:cubicBezTo>
                      <a:pt x="236494" y="80109"/>
                      <a:pt x="240482" y="86193"/>
                      <a:pt x="246054" y="89276"/>
                    </a:cubicBezTo>
                    <a:cubicBezTo>
                      <a:pt x="248730" y="90756"/>
                      <a:pt x="251632" y="91498"/>
                      <a:pt x="254607" y="91498"/>
                    </a:cubicBezTo>
                    <a:cubicBezTo>
                      <a:pt x="257378" y="91498"/>
                      <a:pt x="260212" y="90854"/>
                      <a:pt x="262985" y="89562"/>
                    </a:cubicBezTo>
                    <a:cubicBezTo>
                      <a:pt x="271415" y="85657"/>
                      <a:pt x="273784" y="77501"/>
                      <a:pt x="275511" y="71560"/>
                    </a:cubicBezTo>
                    <a:cubicBezTo>
                      <a:pt x="275868" y="70310"/>
                      <a:pt x="276213" y="69143"/>
                      <a:pt x="276570" y="68119"/>
                    </a:cubicBezTo>
                    <a:cubicBezTo>
                      <a:pt x="277308" y="66035"/>
                      <a:pt x="277868" y="64142"/>
                      <a:pt x="278368" y="62464"/>
                    </a:cubicBezTo>
                    <a:cubicBezTo>
                      <a:pt x="279237" y="59582"/>
                      <a:pt x="279987" y="57082"/>
                      <a:pt x="280916" y="56070"/>
                    </a:cubicBezTo>
                    <a:cubicBezTo>
                      <a:pt x="281117" y="55841"/>
                      <a:pt x="281892" y="55320"/>
                      <a:pt x="283968" y="55320"/>
                    </a:cubicBezTo>
                    <a:cubicBezTo>
                      <a:pt x="284480" y="55320"/>
                      <a:pt x="285070" y="55352"/>
                      <a:pt x="285750" y="55427"/>
                    </a:cubicBezTo>
                    <a:lnTo>
                      <a:pt x="285750" y="47295"/>
                    </a:lnTo>
                    <a:cubicBezTo>
                      <a:pt x="284935" y="47203"/>
                      <a:pt x="284058" y="47130"/>
                      <a:pt x="283149" y="47130"/>
                    </a:cubicBezTo>
                    <a:cubicBezTo>
                      <a:pt x="280415" y="47130"/>
                      <a:pt x="277387" y="47788"/>
                      <a:pt x="274868" y="50557"/>
                    </a:cubicBezTo>
                    <a:cubicBezTo>
                      <a:pt x="272689" y="52939"/>
                      <a:pt x="271736" y="56106"/>
                      <a:pt x="270534" y="60118"/>
                    </a:cubicBezTo>
                    <a:cubicBezTo>
                      <a:pt x="270057" y="61702"/>
                      <a:pt x="269522" y="63499"/>
                      <a:pt x="268843" y="65404"/>
                    </a:cubicBezTo>
                    <a:cubicBezTo>
                      <a:pt x="268414" y="66643"/>
                      <a:pt x="268045" y="67917"/>
                      <a:pt x="267652" y="69274"/>
                    </a:cubicBezTo>
                    <a:cubicBezTo>
                      <a:pt x="266152" y="74441"/>
                      <a:pt x="264593" y="79799"/>
                      <a:pt x="259544" y="82133"/>
                    </a:cubicBezTo>
                    <a:cubicBezTo>
                      <a:pt x="257857" y="82917"/>
                      <a:pt x="256193" y="83310"/>
                      <a:pt x="254594" y="83310"/>
                    </a:cubicBezTo>
                    <a:cubicBezTo>
                      <a:pt x="252990" y="83310"/>
                      <a:pt x="251451" y="82914"/>
                      <a:pt x="250019" y="82121"/>
                    </a:cubicBezTo>
                    <a:cubicBezTo>
                      <a:pt x="246745" y="80299"/>
                      <a:pt x="244304" y="76489"/>
                      <a:pt x="243792" y="72405"/>
                    </a:cubicBezTo>
                    <a:cubicBezTo>
                      <a:pt x="242923" y="65309"/>
                      <a:pt x="240482" y="59237"/>
                      <a:pt x="236756" y="54844"/>
                    </a:cubicBezTo>
                    <a:cubicBezTo>
                      <a:pt x="233208" y="50664"/>
                      <a:pt x="228588" y="48128"/>
                      <a:pt x="223742" y="47688"/>
                    </a:cubicBezTo>
                    <a:cubicBezTo>
                      <a:pt x="223232" y="47642"/>
                      <a:pt x="222724" y="47620"/>
                      <a:pt x="222219" y="47620"/>
                    </a:cubicBezTo>
                    <a:cubicBezTo>
                      <a:pt x="218770" y="47620"/>
                      <a:pt x="215480" y="48681"/>
                      <a:pt x="212634" y="50748"/>
                    </a:cubicBezTo>
                    <a:cubicBezTo>
                      <a:pt x="209324" y="53141"/>
                      <a:pt x="206835" y="56760"/>
                      <a:pt x="205430" y="61213"/>
                    </a:cubicBezTo>
                    <a:cubicBezTo>
                      <a:pt x="203799" y="66440"/>
                      <a:pt x="201061" y="70488"/>
                      <a:pt x="197310" y="73215"/>
                    </a:cubicBezTo>
                    <a:cubicBezTo>
                      <a:pt x="194084" y="75560"/>
                      <a:pt x="190202" y="76834"/>
                      <a:pt x="186107" y="76894"/>
                    </a:cubicBezTo>
                    <a:lnTo>
                      <a:pt x="185764" y="76897"/>
                    </a:lnTo>
                    <a:cubicBezTo>
                      <a:pt x="178608" y="76897"/>
                      <a:pt x="172373" y="73237"/>
                      <a:pt x="170533" y="67928"/>
                    </a:cubicBezTo>
                    <a:cubicBezTo>
                      <a:pt x="169450" y="64821"/>
                      <a:pt x="169593" y="62130"/>
                      <a:pt x="170986" y="59201"/>
                    </a:cubicBezTo>
                    <a:cubicBezTo>
                      <a:pt x="172414" y="56213"/>
                      <a:pt x="175034" y="53212"/>
                      <a:pt x="177808" y="50033"/>
                    </a:cubicBezTo>
                    <a:cubicBezTo>
                      <a:pt x="183047" y="44021"/>
                      <a:pt x="188988" y="37210"/>
                      <a:pt x="190369" y="27078"/>
                    </a:cubicBezTo>
                    <a:cubicBezTo>
                      <a:pt x="191286" y="20375"/>
                      <a:pt x="189893" y="14208"/>
                      <a:pt x="186333" y="9243"/>
                    </a:cubicBezTo>
                    <a:cubicBezTo>
                      <a:pt x="183070" y="4671"/>
                      <a:pt x="178260" y="1551"/>
                      <a:pt x="172795" y="432"/>
                    </a:cubicBezTo>
                    <a:cubicBezTo>
                      <a:pt x="171366" y="143"/>
                      <a:pt x="169931" y="0"/>
                      <a:pt x="168506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1424" name="Google Shape;1424;p37"/>
              <p:cNvSpPr/>
              <p:nvPr/>
            </p:nvSpPr>
            <p:spPr>
              <a:xfrm>
                <a:off x="-19525" y="1889189"/>
                <a:ext cx="9184121" cy="2798203"/>
              </a:xfrm>
              <a:custGeom>
                <a:avLst/>
                <a:gdLst/>
                <a:ahLst/>
                <a:cxnLst/>
                <a:rect l="l" t="t" r="r" b="b"/>
                <a:pathLst>
                  <a:path w="286489" h="87287" extrusionOk="0">
                    <a:moveTo>
                      <a:pt x="167580" y="1"/>
                    </a:moveTo>
                    <a:cubicBezTo>
                      <a:pt x="167572" y="1"/>
                      <a:pt x="167565" y="1"/>
                      <a:pt x="167557" y="2"/>
                    </a:cubicBezTo>
                    <a:cubicBezTo>
                      <a:pt x="166153" y="109"/>
                      <a:pt x="164760" y="383"/>
                      <a:pt x="163438" y="823"/>
                    </a:cubicBezTo>
                    <a:cubicBezTo>
                      <a:pt x="163247" y="895"/>
                      <a:pt x="163152" y="1085"/>
                      <a:pt x="163212" y="1264"/>
                    </a:cubicBezTo>
                    <a:cubicBezTo>
                      <a:pt x="163259" y="1406"/>
                      <a:pt x="163402" y="1502"/>
                      <a:pt x="163545" y="1502"/>
                    </a:cubicBezTo>
                    <a:cubicBezTo>
                      <a:pt x="163581" y="1502"/>
                      <a:pt x="163617" y="1490"/>
                      <a:pt x="163652" y="1478"/>
                    </a:cubicBezTo>
                    <a:cubicBezTo>
                      <a:pt x="164926" y="1061"/>
                      <a:pt x="166260" y="787"/>
                      <a:pt x="167605" y="692"/>
                    </a:cubicBezTo>
                    <a:cubicBezTo>
                      <a:pt x="167796" y="668"/>
                      <a:pt x="167938" y="502"/>
                      <a:pt x="167927" y="323"/>
                    </a:cubicBezTo>
                    <a:cubicBezTo>
                      <a:pt x="167915" y="140"/>
                      <a:pt x="167761" y="1"/>
                      <a:pt x="167580" y="1"/>
                    </a:cubicBezTo>
                    <a:close/>
                    <a:moveTo>
                      <a:pt x="171689" y="186"/>
                    </a:moveTo>
                    <a:cubicBezTo>
                      <a:pt x="171532" y="186"/>
                      <a:pt x="171387" y="307"/>
                      <a:pt x="171356" y="466"/>
                    </a:cubicBezTo>
                    <a:cubicBezTo>
                      <a:pt x="171332" y="656"/>
                      <a:pt x="171451" y="835"/>
                      <a:pt x="171641" y="871"/>
                    </a:cubicBezTo>
                    <a:cubicBezTo>
                      <a:pt x="172963" y="1085"/>
                      <a:pt x="174273" y="1466"/>
                      <a:pt x="175523" y="1978"/>
                    </a:cubicBezTo>
                    <a:cubicBezTo>
                      <a:pt x="175570" y="2002"/>
                      <a:pt x="175618" y="2014"/>
                      <a:pt x="175654" y="2014"/>
                    </a:cubicBezTo>
                    <a:cubicBezTo>
                      <a:pt x="175797" y="2014"/>
                      <a:pt x="175916" y="1930"/>
                      <a:pt x="175975" y="1799"/>
                    </a:cubicBezTo>
                    <a:cubicBezTo>
                      <a:pt x="176047" y="1621"/>
                      <a:pt x="175963" y="1418"/>
                      <a:pt x="175797" y="1347"/>
                    </a:cubicBezTo>
                    <a:cubicBezTo>
                      <a:pt x="174487" y="799"/>
                      <a:pt x="173130" y="418"/>
                      <a:pt x="171748" y="192"/>
                    </a:cubicBezTo>
                    <a:cubicBezTo>
                      <a:pt x="171729" y="188"/>
                      <a:pt x="171709" y="186"/>
                      <a:pt x="171689" y="186"/>
                    </a:cubicBezTo>
                    <a:close/>
                    <a:moveTo>
                      <a:pt x="159823" y="2576"/>
                    </a:moveTo>
                    <a:cubicBezTo>
                      <a:pt x="159759" y="2576"/>
                      <a:pt x="159696" y="2594"/>
                      <a:pt x="159640" y="2633"/>
                    </a:cubicBezTo>
                    <a:cubicBezTo>
                      <a:pt x="158473" y="3371"/>
                      <a:pt x="157366" y="4252"/>
                      <a:pt x="156366" y="5264"/>
                    </a:cubicBezTo>
                    <a:cubicBezTo>
                      <a:pt x="156235" y="5395"/>
                      <a:pt x="156235" y="5621"/>
                      <a:pt x="156366" y="5752"/>
                    </a:cubicBezTo>
                    <a:cubicBezTo>
                      <a:pt x="156437" y="5824"/>
                      <a:pt x="156520" y="5848"/>
                      <a:pt x="156616" y="5848"/>
                    </a:cubicBezTo>
                    <a:cubicBezTo>
                      <a:pt x="156699" y="5848"/>
                      <a:pt x="156782" y="5824"/>
                      <a:pt x="156854" y="5752"/>
                    </a:cubicBezTo>
                    <a:cubicBezTo>
                      <a:pt x="157818" y="4776"/>
                      <a:pt x="158878" y="3919"/>
                      <a:pt x="160009" y="3216"/>
                    </a:cubicBezTo>
                    <a:cubicBezTo>
                      <a:pt x="160164" y="3109"/>
                      <a:pt x="160211" y="2895"/>
                      <a:pt x="160116" y="2740"/>
                    </a:cubicBezTo>
                    <a:cubicBezTo>
                      <a:pt x="160048" y="2634"/>
                      <a:pt x="159935" y="2576"/>
                      <a:pt x="159823" y="2576"/>
                    </a:cubicBezTo>
                    <a:close/>
                    <a:moveTo>
                      <a:pt x="179255" y="3333"/>
                    </a:moveTo>
                    <a:cubicBezTo>
                      <a:pt x="179147" y="3333"/>
                      <a:pt x="179041" y="3383"/>
                      <a:pt x="178976" y="3478"/>
                    </a:cubicBezTo>
                    <a:cubicBezTo>
                      <a:pt x="178868" y="3633"/>
                      <a:pt x="178892" y="3847"/>
                      <a:pt x="179047" y="3954"/>
                    </a:cubicBezTo>
                    <a:cubicBezTo>
                      <a:pt x="180142" y="4752"/>
                      <a:pt x="181154" y="5669"/>
                      <a:pt x="182035" y="6681"/>
                    </a:cubicBezTo>
                    <a:cubicBezTo>
                      <a:pt x="182107" y="6764"/>
                      <a:pt x="182202" y="6800"/>
                      <a:pt x="182297" y="6800"/>
                    </a:cubicBezTo>
                    <a:cubicBezTo>
                      <a:pt x="182381" y="6800"/>
                      <a:pt x="182464" y="6776"/>
                      <a:pt x="182524" y="6717"/>
                    </a:cubicBezTo>
                    <a:cubicBezTo>
                      <a:pt x="182667" y="6586"/>
                      <a:pt x="182678" y="6371"/>
                      <a:pt x="182559" y="6229"/>
                    </a:cubicBezTo>
                    <a:cubicBezTo>
                      <a:pt x="181631" y="5169"/>
                      <a:pt x="180595" y="4216"/>
                      <a:pt x="179452" y="3395"/>
                    </a:cubicBezTo>
                    <a:cubicBezTo>
                      <a:pt x="179392" y="3353"/>
                      <a:pt x="179323" y="3333"/>
                      <a:pt x="179255" y="3333"/>
                    </a:cubicBezTo>
                    <a:close/>
                    <a:moveTo>
                      <a:pt x="154018" y="8367"/>
                    </a:moveTo>
                    <a:cubicBezTo>
                      <a:pt x="153904" y="8367"/>
                      <a:pt x="153795" y="8420"/>
                      <a:pt x="153734" y="8526"/>
                    </a:cubicBezTo>
                    <a:cubicBezTo>
                      <a:pt x="152984" y="9646"/>
                      <a:pt x="152306" y="10884"/>
                      <a:pt x="151722" y="12194"/>
                    </a:cubicBezTo>
                    <a:cubicBezTo>
                      <a:pt x="151651" y="12360"/>
                      <a:pt x="151722" y="12563"/>
                      <a:pt x="151901" y="12646"/>
                    </a:cubicBezTo>
                    <a:cubicBezTo>
                      <a:pt x="151936" y="12670"/>
                      <a:pt x="151984" y="12682"/>
                      <a:pt x="152032" y="12682"/>
                    </a:cubicBezTo>
                    <a:cubicBezTo>
                      <a:pt x="152163" y="12682"/>
                      <a:pt x="152294" y="12598"/>
                      <a:pt x="152353" y="12467"/>
                    </a:cubicBezTo>
                    <a:cubicBezTo>
                      <a:pt x="152925" y="11193"/>
                      <a:pt x="153580" y="9991"/>
                      <a:pt x="154306" y="8907"/>
                    </a:cubicBezTo>
                    <a:cubicBezTo>
                      <a:pt x="154413" y="8741"/>
                      <a:pt x="154365" y="8526"/>
                      <a:pt x="154211" y="8419"/>
                    </a:cubicBezTo>
                    <a:cubicBezTo>
                      <a:pt x="154150" y="8385"/>
                      <a:pt x="154083" y="8367"/>
                      <a:pt x="154018" y="8367"/>
                    </a:cubicBezTo>
                    <a:close/>
                    <a:moveTo>
                      <a:pt x="184642" y="9505"/>
                    </a:moveTo>
                    <a:cubicBezTo>
                      <a:pt x="184586" y="9505"/>
                      <a:pt x="184530" y="9520"/>
                      <a:pt x="184476" y="9550"/>
                    </a:cubicBezTo>
                    <a:cubicBezTo>
                      <a:pt x="184310" y="9634"/>
                      <a:pt x="184238" y="9848"/>
                      <a:pt x="184333" y="10015"/>
                    </a:cubicBezTo>
                    <a:cubicBezTo>
                      <a:pt x="184964" y="11193"/>
                      <a:pt x="185464" y="12455"/>
                      <a:pt x="185834" y="13765"/>
                    </a:cubicBezTo>
                    <a:cubicBezTo>
                      <a:pt x="185869" y="13920"/>
                      <a:pt x="186012" y="14027"/>
                      <a:pt x="186167" y="14027"/>
                    </a:cubicBezTo>
                    <a:cubicBezTo>
                      <a:pt x="186191" y="14027"/>
                      <a:pt x="186226" y="14015"/>
                      <a:pt x="186262" y="14015"/>
                    </a:cubicBezTo>
                    <a:cubicBezTo>
                      <a:pt x="186441" y="13956"/>
                      <a:pt x="186548" y="13765"/>
                      <a:pt x="186500" y="13587"/>
                    </a:cubicBezTo>
                    <a:cubicBezTo>
                      <a:pt x="186119" y="12217"/>
                      <a:pt x="185595" y="10908"/>
                      <a:pt x="184941" y="9693"/>
                    </a:cubicBezTo>
                    <a:cubicBezTo>
                      <a:pt x="184876" y="9572"/>
                      <a:pt x="184761" y="9505"/>
                      <a:pt x="184642" y="9505"/>
                    </a:cubicBezTo>
                    <a:close/>
                    <a:moveTo>
                      <a:pt x="96644" y="13551"/>
                    </a:moveTo>
                    <a:cubicBezTo>
                      <a:pt x="96465" y="13551"/>
                      <a:pt x="96299" y="13694"/>
                      <a:pt x="96299" y="13884"/>
                    </a:cubicBezTo>
                    <a:cubicBezTo>
                      <a:pt x="96287" y="14075"/>
                      <a:pt x="96441" y="14230"/>
                      <a:pt x="96632" y="14241"/>
                    </a:cubicBezTo>
                    <a:cubicBezTo>
                      <a:pt x="98037" y="14277"/>
                      <a:pt x="99394" y="14432"/>
                      <a:pt x="100668" y="14694"/>
                    </a:cubicBezTo>
                    <a:lnTo>
                      <a:pt x="100728" y="14694"/>
                    </a:lnTo>
                    <a:cubicBezTo>
                      <a:pt x="100894" y="14694"/>
                      <a:pt x="101037" y="14587"/>
                      <a:pt x="101073" y="14420"/>
                    </a:cubicBezTo>
                    <a:cubicBezTo>
                      <a:pt x="101109" y="14241"/>
                      <a:pt x="100990" y="14051"/>
                      <a:pt x="100799" y="14015"/>
                    </a:cubicBezTo>
                    <a:cubicBezTo>
                      <a:pt x="99489" y="13753"/>
                      <a:pt x="98096" y="13598"/>
                      <a:pt x="96644" y="13551"/>
                    </a:cubicBezTo>
                    <a:close/>
                    <a:moveTo>
                      <a:pt x="92524" y="13736"/>
                    </a:moveTo>
                    <a:cubicBezTo>
                      <a:pt x="92504" y="13736"/>
                      <a:pt x="92485" y="13738"/>
                      <a:pt x="92465" y="13741"/>
                    </a:cubicBezTo>
                    <a:cubicBezTo>
                      <a:pt x="91119" y="13932"/>
                      <a:pt x="89750" y="14277"/>
                      <a:pt x="88405" y="14777"/>
                    </a:cubicBezTo>
                    <a:cubicBezTo>
                      <a:pt x="88226" y="14837"/>
                      <a:pt x="88131" y="15039"/>
                      <a:pt x="88190" y="15218"/>
                    </a:cubicBezTo>
                    <a:cubicBezTo>
                      <a:pt x="88250" y="15361"/>
                      <a:pt x="88381" y="15444"/>
                      <a:pt x="88524" y="15444"/>
                    </a:cubicBezTo>
                    <a:cubicBezTo>
                      <a:pt x="88559" y="15444"/>
                      <a:pt x="88595" y="15432"/>
                      <a:pt x="88643" y="15420"/>
                    </a:cubicBezTo>
                    <a:cubicBezTo>
                      <a:pt x="89941" y="14944"/>
                      <a:pt x="91262" y="14611"/>
                      <a:pt x="92560" y="14420"/>
                    </a:cubicBezTo>
                    <a:cubicBezTo>
                      <a:pt x="92750" y="14396"/>
                      <a:pt x="92881" y="14218"/>
                      <a:pt x="92858" y="14027"/>
                    </a:cubicBezTo>
                    <a:cubicBezTo>
                      <a:pt x="92836" y="13867"/>
                      <a:pt x="92691" y="13736"/>
                      <a:pt x="92524" y="13736"/>
                    </a:cubicBezTo>
                    <a:close/>
                    <a:moveTo>
                      <a:pt x="104664" y="15238"/>
                    </a:moveTo>
                    <a:cubicBezTo>
                      <a:pt x="104532" y="15238"/>
                      <a:pt x="104400" y="15311"/>
                      <a:pt x="104347" y="15444"/>
                    </a:cubicBezTo>
                    <a:cubicBezTo>
                      <a:pt x="104276" y="15623"/>
                      <a:pt x="104347" y="15825"/>
                      <a:pt x="104526" y="15896"/>
                    </a:cubicBezTo>
                    <a:cubicBezTo>
                      <a:pt x="105764" y="16432"/>
                      <a:pt x="106943" y="17123"/>
                      <a:pt x="108026" y="17920"/>
                    </a:cubicBezTo>
                    <a:cubicBezTo>
                      <a:pt x="108086" y="17968"/>
                      <a:pt x="108157" y="17992"/>
                      <a:pt x="108229" y="17992"/>
                    </a:cubicBezTo>
                    <a:cubicBezTo>
                      <a:pt x="108336" y="17992"/>
                      <a:pt x="108431" y="17944"/>
                      <a:pt x="108502" y="17849"/>
                    </a:cubicBezTo>
                    <a:cubicBezTo>
                      <a:pt x="108622" y="17694"/>
                      <a:pt x="108586" y="17480"/>
                      <a:pt x="108431" y="17373"/>
                    </a:cubicBezTo>
                    <a:cubicBezTo>
                      <a:pt x="107312" y="16539"/>
                      <a:pt x="106097" y="15825"/>
                      <a:pt x="104800" y="15265"/>
                    </a:cubicBezTo>
                    <a:cubicBezTo>
                      <a:pt x="104757" y="15247"/>
                      <a:pt x="104710" y="15238"/>
                      <a:pt x="104664" y="15238"/>
                    </a:cubicBezTo>
                    <a:close/>
                    <a:moveTo>
                      <a:pt x="84800" y="16538"/>
                    </a:moveTo>
                    <a:cubicBezTo>
                      <a:pt x="84739" y="16538"/>
                      <a:pt x="84676" y="16554"/>
                      <a:pt x="84619" y="16587"/>
                    </a:cubicBezTo>
                    <a:cubicBezTo>
                      <a:pt x="83416" y="17313"/>
                      <a:pt x="82285" y="18147"/>
                      <a:pt x="81249" y="19063"/>
                    </a:cubicBezTo>
                    <a:cubicBezTo>
                      <a:pt x="81106" y="19194"/>
                      <a:pt x="81094" y="19409"/>
                      <a:pt x="81213" y="19552"/>
                    </a:cubicBezTo>
                    <a:cubicBezTo>
                      <a:pt x="81285" y="19635"/>
                      <a:pt x="81380" y="19671"/>
                      <a:pt x="81475" y="19671"/>
                    </a:cubicBezTo>
                    <a:cubicBezTo>
                      <a:pt x="81559" y="19671"/>
                      <a:pt x="81642" y="19635"/>
                      <a:pt x="81701" y="19587"/>
                    </a:cubicBezTo>
                    <a:cubicBezTo>
                      <a:pt x="82702" y="18682"/>
                      <a:pt x="83809" y="17873"/>
                      <a:pt x="84976" y="17182"/>
                    </a:cubicBezTo>
                    <a:cubicBezTo>
                      <a:pt x="85142" y="17075"/>
                      <a:pt x="85190" y="16873"/>
                      <a:pt x="85095" y="16706"/>
                    </a:cubicBezTo>
                    <a:cubicBezTo>
                      <a:pt x="85032" y="16597"/>
                      <a:pt x="84918" y="16538"/>
                      <a:pt x="84800" y="16538"/>
                    </a:cubicBezTo>
                    <a:close/>
                    <a:moveTo>
                      <a:pt x="150624" y="15861"/>
                    </a:moveTo>
                    <a:cubicBezTo>
                      <a:pt x="150474" y="15861"/>
                      <a:pt x="150331" y="15961"/>
                      <a:pt x="150282" y="16111"/>
                    </a:cubicBezTo>
                    <a:cubicBezTo>
                      <a:pt x="150222" y="16349"/>
                      <a:pt x="150151" y="16575"/>
                      <a:pt x="150091" y="16813"/>
                    </a:cubicBezTo>
                    <a:cubicBezTo>
                      <a:pt x="149793" y="17897"/>
                      <a:pt x="149591" y="19004"/>
                      <a:pt x="149460" y="20218"/>
                    </a:cubicBezTo>
                    <a:cubicBezTo>
                      <a:pt x="149436" y="20409"/>
                      <a:pt x="149579" y="20576"/>
                      <a:pt x="149770" y="20587"/>
                    </a:cubicBezTo>
                    <a:cubicBezTo>
                      <a:pt x="149781" y="20599"/>
                      <a:pt x="149793" y="20599"/>
                      <a:pt x="149805" y="20599"/>
                    </a:cubicBezTo>
                    <a:cubicBezTo>
                      <a:pt x="149972" y="20599"/>
                      <a:pt x="150127" y="20468"/>
                      <a:pt x="150151" y="20290"/>
                    </a:cubicBezTo>
                    <a:cubicBezTo>
                      <a:pt x="150270" y="19111"/>
                      <a:pt x="150472" y="18039"/>
                      <a:pt x="150746" y="17004"/>
                    </a:cubicBezTo>
                    <a:cubicBezTo>
                      <a:pt x="150817" y="16766"/>
                      <a:pt x="150877" y="16527"/>
                      <a:pt x="150948" y="16301"/>
                    </a:cubicBezTo>
                    <a:cubicBezTo>
                      <a:pt x="150996" y="16123"/>
                      <a:pt x="150901" y="15932"/>
                      <a:pt x="150710" y="15873"/>
                    </a:cubicBezTo>
                    <a:cubicBezTo>
                      <a:pt x="150681" y="15865"/>
                      <a:pt x="150652" y="15861"/>
                      <a:pt x="150624" y="15861"/>
                    </a:cubicBezTo>
                    <a:close/>
                    <a:moveTo>
                      <a:pt x="186856" y="17396"/>
                    </a:moveTo>
                    <a:cubicBezTo>
                      <a:pt x="186849" y="17396"/>
                      <a:pt x="186841" y="17396"/>
                      <a:pt x="186834" y="17397"/>
                    </a:cubicBezTo>
                    <a:cubicBezTo>
                      <a:pt x="186643" y="17408"/>
                      <a:pt x="186500" y="17575"/>
                      <a:pt x="186512" y="17766"/>
                    </a:cubicBezTo>
                    <a:cubicBezTo>
                      <a:pt x="186560" y="18290"/>
                      <a:pt x="186572" y="18825"/>
                      <a:pt x="186572" y="19361"/>
                    </a:cubicBezTo>
                    <a:cubicBezTo>
                      <a:pt x="186572" y="20171"/>
                      <a:pt x="186536" y="21004"/>
                      <a:pt x="186441" y="21826"/>
                    </a:cubicBezTo>
                    <a:cubicBezTo>
                      <a:pt x="186429" y="22016"/>
                      <a:pt x="186560" y="22183"/>
                      <a:pt x="186750" y="22207"/>
                    </a:cubicBezTo>
                    <a:lnTo>
                      <a:pt x="186786" y="22207"/>
                    </a:lnTo>
                    <a:cubicBezTo>
                      <a:pt x="186965" y="22207"/>
                      <a:pt x="187108" y="22076"/>
                      <a:pt x="187131" y="21897"/>
                    </a:cubicBezTo>
                    <a:cubicBezTo>
                      <a:pt x="187215" y="21052"/>
                      <a:pt x="187262" y="20195"/>
                      <a:pt x="187262" y="19361"/>
                    </a:cubicBezTo>
                    <a:cubicBezTo>
                      <a:pt x="187262" y="18813"/>
                      <a:pt x="187239" y="18254"/>
                      <a:pt x="187203" y="17718"/>
                    </a:cubicBezTo>
                    <a:cubicBezTo>
                      <a:pt x="187191" y="17535"/>
                      <a:pt x="187037" y="17396"/>
                      <a:pt x="186856" y="17396"/>
                    </a:cubicBezTo>
                    <a:close/>
                    <a:moveTo>
                      <a:pt x="111239" y="20113"/>
                    </a:moveTo>
                    <a:cubicBezTo>
                      <a:pt x="111159" y="20113"/>
                      <a:pt x="111080" y="20140"/>
                      <a:pt x="111015" y="20195"/>
                    </a:cubicBezTo>
                    <a:cubicBezTo>
                      <a:pt x="110872" y="20325"/>
                      <a:pt x="110848" y="20540"/>
                      <a:pt x="110979" y="20683"/>
                    </a:cubicBezTo>
                    <a:cubicBezTo>
                      <a:pt x="111824" y="21671"/>
                      <a:pt x="112622" y="22778"/>
                      <a:pt x="113324" y="23993"/>
                    </a:cubicBezTo>
                    <a:cubicBezTo>
                      <a:pt x="113396" y="24112"/>
                      <a:pt x="113503" y="24171"/>
                      <a:pt x="113622" y="24171"/>
                    </a:cubicBezTo>
                    <a:cubicBezTo>
                      <a:pt x="113682" y="24171"/>
                      <a:pt x="113741" y="24147"/>
                      <a:pt x="113801" y="24124"/>
                    </a:cubicBezTo>
                    <a:cubicBezTo>
                      <a:pt x="113956" y="24028"/>
                      <a:pt x="114015" y="23814"/>
                      <a:pt x="113920" y="23647"/>
                    </a:cubicBezTo>
                    <a:cubicBezTo>
                      <a:pt x="113194" y="22397"/>
                      <a:pt x="112372" y="21254"/>
                      <a:pt x="111503" y="20230"/>
                    </a:cubicBezTo>
                    <a:cubicBezTo>
                      <a:pt x="111431" y="20152"/>
                      <a:pt x="111335" y="20113"/>
                      <a:pt x="111239" y="20113"/>
                    </a:cubicBezTo>
                    <a:close/>
                    <a:moveTo>
                      <a:pt x="78671" y="22010"/>
                    </a:moveTo>
                    <a:cubicBezTo>
                      <a:pt x="78568" y="22010"/>
                      <a:pt x="78467" y="22056"/>
                      <a:pt x="78403" y="22147"/>
                    </a:cubicBezTo>
                    <a:cubicBezTo>
                      <a:pt x="77546" y="23278"/>
                      <a:pt x="76820" y="24481"/>
                      <a:pt x="76237" y="25743"/>
                    </a:cubicBezTo>
                    <a:cubicBezTo>
                      <a:pt x="76153" y="25910"/>
                      <a:pt x="76225" y="26112"/>
                      <a:pt x="76403" y="26195"/>
                    </a:cubicBezTo>
                    <a:cubicBezTo>
                      <a:pt x="76451" y="26219"/>
                      <a:pt x="76498" y="26231"/>
                      <a:pt x="76546" y="26231"/>
                    </a:cubicBezTo>
                    <a:cubicBezTo>
                      <a:pt x="76677" y="26231"/>
                      <a:pt x="76796" y="26160"/>
                      <a:pt x="76856" y="26029"/>
                    </a:cubicBezTo>
                    <a:cubicBezTo>
                      <a:pt x="77427" y="24814"/>
                      <a:pt x="78130" y="23647"/>
                      <a:pt x="78951" y="22564"/>
                    </a:cubicBezTo>
                    <a:cubicBezTo>
                      <a:pt x="79070" y="22409"/>
                      <a:pt x="79034" y="22195"/>
                      <a:pt x="78880" y="22076"/>
                    </a:cubicBezTo>
                    <a:cubicBezTo>
                      <a:pt x="78816" y="22032"/>
                      <a:pt x="78743" y="22010"/>
                      <a:pt x="78671" y="22010"/>
                    </a:cubicBezTo>
                    <a:close/>
                    <a:moveTo>
                      <a:pt x="149650" y="24028"/>
                    </a:moveTo>
                    <a:cubicBezTo>
                      <a:pt x="149460" y="24040"/>
                      <a:pt x="149317" y="24195"/>
                      <a:pt x="149317" y="24386"/>
                    </a:cubicBezTo>
                    <a:cubicBezTo>
                      <a:pt x="149353" y="25600"/>
                      <a:pt x="149436" y="26922"/>
                      <a:pt x="149591" y="28529"/>
                    </a:cubicBezTo>
                    <a:cubicBezTo>
                      <a:pt x="149603" y="28707"/>
                      <a:pt x="149758" y="28838"/>
                      <a:pt x="149924" y="28838"/>
                    </a:cubicBezTo>
                    <a:lnTo>
                      <a:pt x="149960" y="28838"/>
                    </a:lnTo>
                    <a:cubicBezTo>
                      <a:pt x="150151" y="28827"/>
                      <a:pt x="150293" y="28660"/>
                      <a:pt x="150270" y="28469"/>
                    </a:cubicBezTo>
                    <a:cubicBezTo>
                      <a:pt x="150127" y="26874"/>
                      <a:pt x="150031" y="25564"/>
                      <a:pt x="150008" y="24362"/>
                    </a:cubicBezTo>
                    <a:cubicBezTo>
                      <a:pt x="149996" y="24183"/>
                      <a:pt x="149841" y="24028"/>
                      <a:pt x="149650" y="24028"/>
                    </a:cubicBezTo>
                    <a:close/>
                    <a:moveTo>
                      <a:pt x="186045" y="25577"/>
                    </a:moveTo>
                    <a:cubicBezTo>
                      <a:pt x="185895" y="25577"/>
                      <a:pt x="185755" y="25678"/>
                      <a:pt x="185715" y="25838"/>
                    </a:cubicBezTo>
                    <a:cubicBezTo>
                      <a:pt x="185369" y="27124"/>
                      <a:pt x="184929" y="28422"/>
                      <a:pt x="184381" y="29684"/>
                    </a:cubicBezTo>
                    <a:cubicBezTo>
                      <a:pt x="184310" y="29850"/>
                      <a:pt x="184381" y="30053"/>
                      <a:pt x="184560" y="30136"/>
                    </a:cubicBezTo>
                    <a:cubicBezTo>
                      <a:pt x="184607" y="30148"/>
                      <a:pt x="184655" y="30160"/>
                      <a:pt x="184702" y="30160"/>
                    </a:cubicBezTo>
                    <a:cubicBezTo>
                      <a:pt x="184833" y="30160"/>
                      <a:pt x="184953" y="30089"/>
                      <a:pt x="185012" y="29958"/>
                    </a:cubicBezTo>
                    <a:cubicBezTo>
                      <a:pt x="185572" y="28660"/>
                      <a:pt x="186036" y="27326"/>
                      <a:pt x="186381" y="26005"/>
                    </a:cubicBezTo>
                    <a:cubicBezTo>
                      <a:pt x="186429" y="25826"/>
                      <a:pt x="186322" y="25636"/>
                      <a:pt x="186131" y="25588"/>
                    </a:cubicBezTo>
                    <a:cubicBezTo>
                      <a:pt x="186103" y="25580"/>
                      <a:pt x="186074" y="25577"/>
                      <a:pt x="186045" y="25577"/>
                    </a:cubicBezTo>
                    <a:close/>
                    <a:moveTo>
                      <a:pt x="115433" y="27194"/>
                    </a:moveTo>
                    <a:cubicBezTo>
                      <a:pt x="115389" y="27194"/>
                      <a:pt x="115344" y="27202"/>
                      <a:pt x="115301" y="27219"/>
                    </a:cubicBezTo>
                    <a:cubicBezTo>
                      <a:pt x="115122" y="27291"/>
                      <a:pt x="115039" y="27493"/>
                      <a:pt x="115110" y="27660"/>
                    </a:cubicBezTo>
                    <a:cubicBezTo>
                      <a:pt x="115599" y="28862"/>
                      <a:pt x="116039" y="30172"/>
                      <a:pt x="116432" y="31541"/>
                    </a:cubicBezTo>
                    <a:cubicBezTo>
                      <a:pt x="116468" y="31696"/>
                      <a:pt x="116611" y="31791"/>
                      <a:pt x="116765" y="31791"/>
                    </a:cubicBezTo>
                    <a:cubicBezTo>
                      <a:pt x="116789" y="31791"/>
                      <a:pt x="116825" y="31791"/>
                      <a:pt x="116861" y="31779"/>
                    </a:cubicBezTo>
                    <a:cubicBezTo>
                      <a:pt x="117039" y="31720"/>
                      <a:pt x="117146" y="31529"/>
                      <a:pt x="117099" y="31351"/>
                    </a:cubicBezTo>
                    <a:cubicBezTo>
                      <a:pt x="116694" y="29958"/>
                      <a:pt x="116253" y="28636"/>
                      <a:pt x="115753" y="27410"/>
                    </a:cubicBezTo>
                    <a:cubicBezTo>
                      <a:pt x="115699" y="27274"/>
                      <a:pt x="115570" y="27194"/>
                      <a:pt x="115433" y="27194"/>
                    </a:cubicBezTo>
                    <a:close/>
                    <a:moveTo>
                      <a:pt x="75192" y="29435"/>
                    </a:moveTo>
                    <a:cubicBezTo>
                      <a:pt x="75040" y="29435"/>
                      <a:pt x="74898" y="29546"/>
                      <a:pt x="74867" y="29708"/>
                    </a:cubicBezTo>
                    <a:cubicBezTo>
                      <a:pt x="74558" y="31041"/>
                      <a:pt x="74379" y="32446"/>
                      <a:pt x="74343" y="33863"/>
                    </a:cubicBezTo>
                    <a:cubicBezTo>
                      <a:pt x="74343" y="34053"/>
                      <a:pt x="74486" y="34208"/>
                      <a:pt x="74677" y="34220"/>
                    </a:cubicBezTo>
                    <a:lnTo>
                      <a:pt x="74689" y="34220"/>
                    </a:lnTo>
                    <a:cubicBezTo>
                      <a:pt x="74879" y="34220"/>
                      <a:pt x="75022" y="34065"/>
                      <a:pt x="75034" y="33875"/>
                    </a:cubicBezTo>
                    <a:cubicBezTo>
                      <a:pt x="75070" y="32506"/>
                      <a:pt x="75236" y="31160"/>
                      <a:pt x="75534" y="29862"/>
                    </a:cubicBezTo>
                    <a:cubicBezTo>
                      <a:pt x="75582" y="29672"/>
                      <a:pt x="75463" y="29493"/>
                      <a:pt x="75272" y="29446"/>
                    </a:cubicBezTo>
                    <a:cubicBezTo>
                      <a:pt x="75245" y="29439"/>
                      <a:pt x="75219" y="29435"/>
                      <a:pt x="75192" y="29435"/>
                    </a:cubicBezTo>
                    <a:close/>
                    <a:moveTo>
                      <a:pt x="150371" y="32265"/>
                    </a:moveTo>
                    <a:cubicBezTo>
                      <a:pt x="150357" y="32265"/>
                      <a:pt x="150343" y="32266"/>
                      <a:pt x="150329" y="32267"/>
                    </a:cubicBezTo>
                    <a:cubicBezTo>
                      <a:pt x="150139" y="32291"/>
                      <a:pt x="150008" y="32458"/>
                      <a:pt x="150020" y="32648"/>
                    </a:cubicBezTo>
                    <a:cubicBezTo>
                      <a:pt x="150162" y="33946"/>
                      <a:pt x="150305" y="35351"/>
                      <a:pt x="150389" y="36744"/>
                    </a:cubicBezTo>
                    <a:cubicBezTo>
                      <a:pt x="150401" y="36923"/>
                      <a:pt x="150555" y="37066"/>
                      <a:pt x="150734" y="37066"/>
                    </a:cubicBezTo>
                    <a:lnTo>
                      <a:pt x="150758" y="37066"/>
                    </a:lnTo>
                    <a:cubicBezTo>
                      <a:pt x="150948" y="37054"/>
                      <a:pt x="151091" y="36887"/>
                      <a:pt x="151079" y="36697"/>
                    </a:cubicBezTo>
                    <a:cubicBezTo>
                      <a:pt x="150996" y="35292"/>
                      <a:pt x="150853" y="33887"/>
                      <a:pt x="150710" y="32565"/>
                    </a:cubicBezTo>
                    <a:cubicBezTo>
                      <a:pt x="150688" y="32400"/>
                      <a:pt x="150543" y="32265"/>
                      <a:pt x="150371" y="32265"/>
                    </a:cubicBezTo>
                    <a:close/>
                    <a:moveTo>
                      <a:pt x="182815" y="33148"/>
                    </a:moveTo>
                    <a:cubicBezTo>
                      <a:pt x="182700" y="33148"/>
                      <a:pt x="182586" y="33206"/>
                      <a:pt x="182524" y="33315"/>
                    </a:cubicBezTo>
                    <a:cubicBezTo>
                      <a:pt x="181857" y="34434"/>
                      <a:pt x="181119" y="35554"/>
                      <a:pt x="180250" y="36732"/>
                    </a:cubicBezTo>
                    <a:cubicBezTo>
                      <a:pt x="180142" y="36875"/>
                      <a:pt x="180166" y="37101"/>
                      <a:pt x="180321" y="37209"/>
                    </a:cubicBezTo>
                    <a:cubicBezTo>
                      <a:pt x="180392" y="37256"/>
                      <a:pt x="180452" y="37280"/>
                      <a:pt x="180523" y="37280"/>
                    </a:cubicBezTo>
                    <a:cubicBezTo>
                      <a:pt x="180631" y="37280"/>
                      <a:pt x="180738" y="37232"/>
                      <a:pt x="180809" y="37137"/>
                    </a:cubicBezTo>
                    <a:cubicBezTo>
                      <a:pt x="181678" y="35935"/>
                      <a:pt x="182440" y="34803"/>
                      <a:pt x="183107" y="33660"/>
                    </a:cubicBezTo>
                    <a:cubicBezTo>
                      <a:pt x="183214" y="33506"/>
                      <a:pt x="183155" y="33291"/>
                      <a:pt x="182988" y="33196"/>
                    </a:cubicBezTo>
                    <a:cubicBezTo>
                      <a:pt x="182935" y="33163"/>
                      <a:pt x="182875" y="33148"/>
                      <a:pt x="182815" y="33148"/>
                    </a:cubicBezTo>
                    <a:close/>
                    <a:moveTo>
                      <a:pt x="117710" y="35119"/>
                    </a:moveTo>
                    <a:cubicBezTo>
                      <a:pt x="117689" y="35119"/>
                      <a:pt x="117668" y="35121"/>
                      <a:pt x="117646" y="35125"/>
                    </a:cubicBezTo>
                    <a:cubicBezTo>
                      <a:pt x="117456" y="35161"/>
                      <a:pt x="117337" y="35351"/>
                      <a:pt x="117373" y="35530"/>
                    </a:cubicBezTo>
                    <a:cubicBezTo>
                      <a:pt x="117396" y="35661"/>
                      <a:pt x="117420" y="35792"/>
                      <a:pt x="117444" y="35923"/>
                    </a:cubicBezTo>
                    <a:cubicBezTo>
                      <a:pt x="117682" y="37173"/>
                      <a:pt x="117980" y="38411"/>
                      <a:pt x="118313" y="39590"/>
                    </a:cubicBezTo>
                    <a:cubicBezTo>
                      <a:pt x="118349" y="39733"/>
                      <a:pt x="118492" y="39840"/>
                      <a:pt x="118635" y="39840"/>
                    </a:cubicBezTo>
                    <a:cubicBezTo>
                      <a:pt x="118670" y="39840"/>
                      <a:pt x="118706" y="39828"/>
                      <a:pt x="118730" y="39828"/>
                    </a:cubicBezTo>
                    <a:cubicBezTo>
                      <a:pt x="118920" y="39768"/>
                      <a:pt x="119028" y="39578"/>
                      <a:pt x="118968" y="39399"/>
                    </a:cubicBezTo>
                    <a:cubicBezTo>
                      <a:pt x="118647" y="38244"/>
                      <a:pt x="118361" y="37030"/>
                      <a:pt x="118123" y="35792"/>
                    </a:cubicBezTo>
                    <a:cubicBezTo>
                      <a:pt x="118099" y="35661"/>
                      <a:pt x="118075" y="35530"/>
                      <a:pt x="118051" y="35399"/>
                    </a:cubicBezTo>
                    <a:cubicBezTo>
                      <a:pt x="118020" y="35240"/>
                      <a:pt x="117875" y="35119"/>
                      <a:pt x="117710" y="35119"/>
                    </a:cubicBezTo>
                    <a:close/>
                    <a:moveTo>
                      <a:pt x="74966" y="37643"/>
                    </a:moveTo>
                    <a:cubicBezTo>
                      <a:pt x="74945" y="37643"/>
                      <a:pt x="74924" y="37645"/>
                      <a:pt x="74903" y="37649"/>
                    </a:cubicBezTo>
                    <a:cubicBezTo>
                      <a:pt x="74713" y="37673"/>
                      <a:pt x="74582" y="37851"/>
                      <a:pt x="74617" y="38042"/>
                    </a:cubicBezTo>
                    <a:cubicBezTo>
                      <a:pt x="74820" y="39411"/>
                      <a:pt x="75153" y="40780"/>
                      <a:pt x="75594" y="42102"/>
                    </a:cubicBezTo>
                    <a:cubicBezTo>
                      <a:pt x="75641" y="42245"/>
                      <a:pt x="75772" y="42340"/>
                      <a:pt x="75915" y="42340"/>
                    </a:cubicBezTo>
                    <a:cubicBezTo>
                      <a:pt x="75951" y="42340"/>
                      <a:pt x="75986" y="42328"/>
                      <a:pt x="76022" y="42316"/>
                    </a:cubicBezTo>
                    <a:cubicBezTo>
                      <a:pt x="76213" y="42257"/>
                      <a:pt x="76308" y="42066"/>
                      <a:pt x="76248" y="41888"/>
                    </a:cubicBezTo>
                    <a:cubicBezTo>
                      <a:pt x="75820" y="40602"/>
                      <a:pt x="75498" y="39268"/>
                      <a:pt x="75296" y="37935"/>
                    </a:cubicBezTo>
                    <a:cubicBezTo>
                      <a:pt x="75275" y="37765"/>
                      <a:pt x="75131" y="37643"/>
                      <a:pt x="74966" y="37643"/>
                    </a:cubicBezTo>
                    <a:close/>
                    <a:moveTo>
                      <a:pt x="177980" y="39835"/>
                    </a:moveTo>
                    <a:cubicBezTo>
                      <a:pt x="177879" y="39835"/>
                      <a:pt x="177781" y="39878"/>
                      <a:pt x="177714" y="39959"/>
                    </a:cubicBezTo>
                    <a:cubicBezTo>
                      <a:pt x="176832" y="41007"/>
                      <a:pt x="175939" y="42042"/>
                      <a:pt x="175023" y="43090"/>
                    </a:cubicBezTo>
                    <a:cubicBezTo>
                      <a:pt x="174904" y="43233"/>
                      <a:pt x="174916" y="43447"/>
                      <a:pt x="175058" y="43578"/>
                    </a:cubicBezTo>
                    <a:cubicBezTo>
                      <a:pt x="175118" y="43638"/>
                      <a:pt x="175201" y="43662"/>
                      <a:pt x="175285" y="43662"/>
                    </a:cubicBezTo>
                    <a:cubicBezTo>
                      <a:pt x="175380" y="43662"/>
                      <a:pt x="175475" y="43626"/>
                      <a:pt x="175547" y="43543"/>
                    </a:cubicBezTo>
                    <a:cubicBezTo>
                      <a:pt x="176463" y="42495"/>
                      <a:pt x="177356" y="41459"/>
                      <a:pt x="178237" y="40399"/>
                    </a:cubicBezTo>
                    <a:cubicBezTo>
                      <a:pt x="178356" y="40257"/>
                      <a:pt x="178345" y="40030"/>
                      <a:pt x="178202" y="39911"/>
                    </a:cubicBezTo>
                    <a:cubicBezTo>
                      <a:pt x="178135" y="39860"/>
                      <a:pt x="178057" y="39835"/>
                      <a:pt x="177980" y="39835"/>
                    </a:cubicBezTo>
                    <a:close/>
                    <a:moveTo>
                      <a:pt x="150771" y="40506"/>
                    </a:moveTo>
                    <a:cubicBezTo>
                      <a:pt x="150590" y="40506"/>
                      <a:pt x="150436" y="40645"/>
                      <a:pt x="150424" y="40828"/>
                    </a:cubicBezTo>
                    <a:cubicBezTo>
                      <a:pt x="150341" y="42304"/>
                      <a:pt x="150139" y="43614"/>
                      <a:pt x="149817" y="44840"/>
                    </a:cubicBezTo>
                    <a:cubicBezTo>
                      <a:pt x="149758" y="45019"/>
                      <a:pt x="149865" y="45210"/>
                      <a:pt x="150055" y="45257"/>
                    </a:cubicBezTo>
                    <a:cubicBezTo>
                      <a:pt x="150079" y="45269"/>
                      <a:pt x="150115" y="45269"/>
                      <a:pt x="150139" y="45269"/>
                    </a:cubicBezTo>
                    <a:cubicBezTo>
                      <a:pt x="150293" y="45269"/>
                      <a:pt x="150436" y="45174"/>
                      <a:pt x="150472" y="45019"/>
                    </a:cubicBezTo>
                    <a:cubicBezTo>
                      <a:pt x="150817" y="43745"/>
                      <a:pt x="151032" y="42388"/>
                      <a:pt x="151115" y="40876"/>
                    </a:cubicBezTo>
                    <a:cubicBezTo>
                      <a:pt x="151127" y="40685"/>
                      <a:pt x="150984" y="40518"/>
                      <a:pt x="150793" y="40507"/>
                    </a:cubicBezTo>
                    <a:cubicBezTo>
                      <a:pt x="150786" y="40506"/>
                      <a:pt x="150779" y="40506"/>
                      <a:pt x="150771" y="40506"/>
                    </a:cubicBezTo>
                    <a:close/>
                    <a:moveTo>
                      <a:pt x="119986" y="43053"/>
                    </a:moveTo>
                    <a:cubicBezTo>
                      <a:pt x="119944" y="43053"/>
                      <a:pt x="119901" y="43061"/>
                      <a:pt x="119861" y="43078"/>
                    </a:cubicBezTo>
                    <a:cubicBezTo>
                      <a:pt x="119682" y="43150"/>
                      <a:pt x="119599" y="43352"/>
                      <a:pt x="119671" y="43531"/>
                    </a:cubicBezTo>
                    <a:cubicBezTo>
                      <a:pt x="120218" y="44852"/>
                      <a:pt x="120837" y="46114"/>
                      <a:pt x="121516" y="47269"/>
                    </a:cubicBezTo>
                    <a:cubicBezTo>
                      <a:pt x="121576" y="47376"/>
                      <a:pt x="121695" y="47448"/>
                      <a:pt x="121814" y="47448"/>
                    </a:cubicBezTo>
                    <a:cubicBezTo>
                      <a:pt x="121873" y="47448"/>
                      <a:pt x="121933" y="47424"/>
                      <a:pt x="121980" y="47400"/>
                    </a:cubicBezTo>
                    <a:cubicBezTo>
                      <a:pt x="122147" y="47305"/>
                      <a:pt x="122207" y="47091"/>
                      <a:pt x="122111" y="46924"/>
                    </a:cubicBezTo>
                    <a:cubicBezTo>
                      <a:pt x="121445" y="45793"/>
                      <a:pt x="120837" y="44555"/>
                      <a:pt x="120302" y="43269"/>
                    </a:cubicBezTo>
                    <a:cubicBezTo>
                      <a:pt x="120247" y="43133"/>
                      <a:pt x="120118" y="43053"/>
                      <a:pt x="119986" y="43053"/>
                    </a:cubicBezTo>
                    <a:close/>
                    <a:moveTo>
                      <a:pt x="283973" y="47089"/>
                    </a:moveTo>
                    <a:cubicBezTo>
                      <a:pt x="283898" y="47089"/>
                      <a:pt x="283824" y="47089"/>
                      <a:pt x="283751" y="47091"/>
                    </a:cubicBezTo>
                    <a:cubicBezTo>
                      <a:pt x="283560" y="47091"/>
                      <a:pt x="283405" y="47245"/>
                      <a:pt x="283417" y="47436"/>
                    </a:cubicBezTo>
                    <a:cubicBezTo>
                      <a:pt x="283417" y="47626"/>
                      <a:pt x="283572" y="47769"/>
                      <a:pt x="283751" y="47769"/>
                    </a:cubicBezTo>
                    <a:lnTo>
                      <a:pt x="283762" y="47769"/>
                    </a:lnTo>
                    <a:cubicBezTo>
                      <a:pt x="284453" y="47769"/>
                      <a:pt x="285239" y="47805"/>
                      <a:pt x="286084" y="47900"/>
                    </a:cubicBezTo>
                    <a:cubicBezTo>
                      <a:pt x="286096" y="47912"/>
                      <a:pt x="286108" y="47912"/>
                      <a:pt x="286120" y="47912"/>
                    </a:cubicBezTo>
                    <a:cubicBezTo>
                      <a:pt x="286299" y="47912"/>
                      <a:pt x="286441" y="47781"/>
                      <a:pt x="286465" y="47603"/>
                    </a:cubicBezTo>
                    <a:cubicBezTo>
                      <a:pt x="286489" y="47412"/>
                      <a:pt x="286346" y="47245"/>
                      <a:pt x="286156" y="47222"/>
                    </a:cubicBezTo>
                    <a:cubicBezTo>
                      <a:pt x="285374" y="47136"/>
                      <a:pt x="284641" y="47089"/>
                      <a:pt x="283973" y="47089"/>
                    </a:cubicBezTo>
                    <a:close/>
                    <a:moveTo>
                      <a:pt x="222541" y="47567"/>
                    </a:moveTo>
                    <a:cubicBezTo>
                      <a:pt x="221112" y="47579"/>
                      <a:pt x="219719" y="47817"/>
                      <a:pt x="218385" y="48293"/>
                    </a:cubicBezTo>
                    <a:cubicBezTo>
                      <a:pt x="218207" y="48365"/>
                      <a:pt x="218111" y="48555"/>
                      <a:pt x="218171" y="48734"/>
                    </a:cubicBezTo>
                    <a:cubicBezTo>
                      <a:pt x="218230" y="48877"/>
                      <a:pt x="218361" y="48972"/>
                      <a:pt x="218504" y="48972"/>
                    </a:cubicBezTo>
                    <a:cubicBezTo>
                      <a:pt x="218540" y="48972"/>
                      <a:pt x="218576" y="48960"/>
                      <a:pt x="218611" y="48948"/>
                    </a:cubicBezTo>
                    <a:cubicBezTo>
                      <a:pt x="219874" y="48496"/>
                      <a:pt x="221195" y="48269"/>
                      <a:pt x="222552" y="48257"/>
                    </a:cubicBezTo>
                    <a:cubicBezTo>
                      <a:pt x="222743" y="48257"/>
                      <a:pt x="222898" y="48103"/>
                      <a:pt x="222898" y="47912"/>
                    </a:cubicBezTo>
                    <a:cubicBezTo>
                      <a:pt x="222886" y="47722"/>
                      <a:pt x="222731" y="47567"/>
                      <a:pt x="222552" y="47567"/>
                    </a:cubicBezTo>
                    <a:close/>
                    <a:moveTo>
                      <a:pt x="77538" y="45441"/>
                    </a:moveTo>
                    <a:cubicBezTo>
                      <a:pt x="77485" y="45441"/>
                      <a:pt x="77430" y="45454"/>
                      <a:pt x="77380" y="45483"/>
                    </a:cubicBezTo>
                    <a:cubicBezTo>
                      <a:pt x="77201" y="45567"/>
                      <a:pt x="77141" y="45781"/>
                      <a:pt x="77225" y="45948"/>
                    </a:cubicBezTo>
                    <a:cubicBezTo>
                      <a:pt x="77832" y="47114"/>
                      <a:pt x="78534" y="48281"/>
                      <a:pt x="79380" y="49508"/>
                    </a:cubicBezTo>
                    <a:cubicBezTo>
                      <a:pt x="79451" y="49615"/>
                      <a:pt x="79558" y="49662"/>
                      <a:pt x="79666" y="49662"/>
                    </a:cubicBezTo>
                    <a:cubicBezTo>
                      <a:pt x="79737" y="49662"/>
                      <a:pt x="79808" y="49639"/>
                      <a:pt x="79868" y="49603"/>
                    </a:cubicBezTo>
                    <a:cubicBezTo>
                      <a:pt x="80023" y="49496"/>
                      <a:pt x="80058" y="49281"/>
                      <a:pt x="79951" y="49127"/>
                    </a:cubicBezTo>
                    <a:cubicBezTo>
                      <a:pt x="79130" y="47912"/>
                      <a:pt x="78427" y="46769"/>
                      <a:pt x="77844" y="45626"/>
                    </a:cubicBezTo>
                    <a:cubicBezTo>
                      <a:pt x="77778" y="45510"/>
                      <a:pt x="77660" y="45441"/>
                      <a:pt x="77538" y="45441"/>
                    </a:cubicBezTo>
                    <a:close/>
                    <a:moveTo>
                      <a:pt x="172580" y="46105"/>
                    </a:moveTo>
                    <a:cubicBezTo>
                      <a:pt x="172482" y="46105"/>
                      <a:pt x="172385" y="46144"/>
                      <a:pt x="172320" y="46222"/>
                    </a:cubicBezTo>
                    <a:cubicBezTo>
                      <a:pt x="171284" y="47472"/>
                      <a:pt x="170463" y="48508"/>
                      <a:pt x="169760" y="49496"/>
                    </a:cubicBezTo>
                    <a:cubicBezTo>
                      <a:pt x="169653" y="49651"/>
                      <a:pt x="169677" y="49865"/>
                      <a:pt x="169832" y="49984"/>
                    </a:cubicBezTo>
                    <a:cubicBezTo>
                      <a:pt x="169903" y="50020"/>
                      <a:pt x="169963" y="50043"/>
                      <a:pt x="170034" y="50043"/>
                    </a:cubicBezTo>
                    <a:cubicBezTo>
                      <a:pt x="170141" y="50043"/>
                      <a:pt x="170248" y="49996"/>
                      <a:pt x="170320" y="49901"/>
                    </a:cubicBezTo>
                    <a:cubicBezTo>
                      <a:pt x="171010" y="48924"/>
                      <a:pt x="171820" y="47900"/>
                      <a:pt x="172856" y="46662"/>
                    </a:cubicBezTo>
                    <a:cubicBezTo>
                      <a:pt x="172975" y="46519"/>
                      <a:pt x="172951" y="46305"/>
                      <a:pt x="172808" y="46186"/>
                    </a:cubicBezTo>
                    <a:cubicBezTo>
                      <a:pt x="172743" y="46132"/>
                      <a:pt x="172661" y="46105"/>
                      <a:pt x="172580" y="46105"/>
                    </a:cubicBezTo>
                    <a:close/>
                    <a:moveTo>
                      <a:pt x="226613" y="48205"/>
                    </a:moveTo>
                    <a:cubicBezTo>
                      <a:pt x="226462" y="48205"/>
                      <a:pt x="226327" y="48303"/>
                      <a:pt x="226279" y="48448"/>
                    </a:cubicBezTo>
                    <a:cubicBezTo>
                      <a:pt x="226220" y="48627"/>
                      <a:pt x="226327" y="48829"/>
                      <a:pt x="226505" y="48877"/>
                    </a:cubicBezTo>
                    <a:cubicBezTo>
                      <a:pt x="227755" y="49281"/>
                      <a:pt x="228970" y="49877"/>
                      <a:pt x="230113" y="50651"/>
                    </a:cubicBezTo>
                    <a:cubicBezTo>
                      <a:pt x="230172" y="50686"/>
                      <a:pt x="230244" y="50710"/>
                      <a:pt x="230303" y="50710"/>
                    </a:cubicBezTo>
                    <a:cubicBezTo>
                      <a:pt x="230422" y="50710"/>
                      <a:pt x="230530" y="50651"/>
                      <a:pt x="230589" y="50555"/>
                    </a:cubicBezTo>
                    <a:cubicBezTo>
                      <a:pt x="230696" y="50389"/>
                      <a:pt x="230661" y="50174"/>
                      <a:pt x="230494" y="50079"/>
                    </a:cubicBezTo>
                    <a:cubicBezTo>
                      <a:pt x="229303" y="49270"/>
                      <a:pt x="228029" y="48650"/>
                      <a:pt x="226720" y="48222"/>
                    </a:cubicBezTo>
                    <a:cubicBezTo>
                      <a:pt x="226684" y="48211"/>
                      <a:pt x="226648" y="48205"/>
                      <a:pt x="226613" y="48205"/>
                    </a:cubicBezTo>
                    <a:close/>
                    <a:moveTo>
                      <a:pt x="42060" y="49740"/>
                    </a:moveTo>
                    <a:cubicBezTo>
                      <a:pt x="40905" y="49740"/>
                      <a:pt x="39735" y="49887"/>
                      <a:pt x="38565" y="50174"/>
                    </a:cubicBezTo>
                    <a:cubicBezTo>
                      <a:pt x="38375" y="50210"/>
                      <a:pt x="38267" y="50401"/>
                      <a:pt x="38303" y="50591"/>
                    </a:cubicBezTo>
                    <a:cubicBezTo>
                      <a:pt x="38351" y="50746"/>
                      <a:pt x="38482" y="50853"/>
                      <a:pt x="38648" y="50853"/>
                    </a:cubicBezTo>
                    <a:cubicBezTo>
                      <a:pt x="38672" y="50853"/>
                      <a:pt x="38696" y="50841"/>
                      <a:pt x="38720" y="50841"/>
                    </a:cubicBezTo>
                    <a:cubicBezTo>
                      <a:pt x="39856" y="50560"/>
                      <a:pt x="40992" y="50422"/>
                      <a:pt x="42107" y="50422"/>
                    </a:cubicBezTo>
                    <a:cubicBezTo>
                      <a:pt x="42312" y="50422"/>
                      <a:pt x="42517" y="50427"/>
                      <a:pt x="42720" y="50436"/>
                    </a:cubicBezTo>
                    <a:cubicBezTo>
                      <a:pt x="42728" y="50437"/>
                      <a:pt x="42735" y="50437"/>
                      <a:pt x="42743" y="50437"/>
                    </a:cubicBezTo>
                    <a:cubicBezTo>
                      <a:pt x="42924" y="50437"/>
                      <a:pt x="43078" y="50298"/>
                      <a:pt x="43078" y="50115"/>
                    </a:cubicBezTo>
                    <a:cubicBezTo>
                      <a:pt x="43090" y="49924"/>
                      <a:pt x="42947" y="49758"/>
                      <a:pt x="42756" y="49758"/>
                    </a:cubicBezTo>
                    <a:cubicBezTo>
                      <a:pt x="42525" y="49746"/>
                      <a:pt x="42293" y="49740"/>
                      <a:pt x="42060" y="49740"/>
                    </a:cubicBezTo>
                    <a:close/>
                    <a:moveTo>
                      <a:pt x="279768" y="47965"/>
                    </a:moveTo>
                    <a:cubicBezTo>
                      <a:pt x="279714" y="47965"/>
                      <a:pt x="279658" y="47978"/>
                      <a:pt x="279607" y="48007"/>
                    </a:cubicBezTo>
                    <a:cubicBezTo>
                      <a:pt x="278428" y="48650"/>
                      <a:pt x="277512" y="49651"/>
                      <a:pt x="276726" y="51151"/>
                    </a:cubicBezTo>
                    <a:cubicBezTo>
                      <a:pt x="276643" y="51317"/>
                      <a:pt x="276702" y="51520"/>
                      <a:pt x="276881" y="51615"/>
                    </a:cubicBezTo>
                    <a:cubicBezTo>
                      <a:pt x="276928" y="51639"/>
                      <a:pt x="276976" y="51651"/>
                      <a:pt x="277035" y="51651"/>
                    </a:cubicBezTo>
                    <a:cubicBezTo>
                      <a:pt x="277155" y="51651"/>
                      <a:pt x="277285" y="51579"/>
                      <a:pt x="277345" y="51472"/>
                    </a:cubicBezTo>
                    <a:cubicBezTo>
                      <a:pt x="278059" y="50103"/>
                      <a:pt x="278881" y="49186"/>
                      <a:pt x="279941" y="48615"/>
                    </a:cubicBezTo>
                    <a:cubicBezTo>
                      <a:pt x="280107" y="48519"/>
                      <a:pt x="280167" y="48317"/>
                      <a:pt x="280072" y="48150"/>
                    </a:cubicBezTo>
                    <a:cubicBezTo>
                      <a:pt x="280014" y="48035"/>
                      <a:pt x="279893" y="47965"/>
                      <a:pt x="279768" y="47965"/>
                    </a:cubicBezTo>
                    <a:close/>
                    <a:moveTo>
                      <a:pt x="148531" y="48364"/>
                    </a:moveTo>
                    <a:cubicBezTo>
                      <a:pt x="148415" y="48364"/>
                      <a:pt x="148304" y="48422"/>
                      <a:pt x="148234" y="48531"/>
                    </a:cubicBezTo>
                    <a:cubicBezTo>
                      <a:pt x="147555" y="49651"/>
                      <a:pt x="146686" y="50686"/>
                      <a:pt x="145662" y="51627"/>
                    </a:cubicBezTo>
                    <a:cubicBezTo>
                      <a:pt x="145531" y="51746"/>
                      <a:pt x="145519" y="51972"/>
                      <a:pt x="145650" y="52103"/>
                    </a:cubicBezTo>
                    <a:cubicBezTo>
                      <a:pt x="145710" y="52187"/>
                      <a:pt x="145805" y="52222"/>
                      <a:pt x="145900" y="52222"/>
                    </a:cubicBezTo>
                    <a:cubicBezTo>
                      <a:pt x="145983" y="52222"/>
                      <a:pt x="146067" y="52187"/>
                      <a:pt x="146138" y="52127"/>
                    </a:cubicBezTo>
                    <a:cubicBezTo>
                      <a:pt x="147210" y="51151"/>
                      <a:pt x="148115" y="50055"/>
                      <a:pt x="148829" y="48889"/>
                    </a:cubicBezTo>
                    <a:cubicBezTo>
                      <a:pt x="148924" y="48734"/>
                      <a:pt x="148877" y="48519"/>
                      <a:pt x="148710" y="48412"/>
                    </a:cubicBezTo>
                    <a:cubicBezTo>
                      <a:pt x="148653" y="48380"/>
                      <a:pt x="148591" y="48364"/>
                      <a:pt x="148531" y="48364"/>
                    </a:cubicBezTo>
                    <a:close/>
                    <a:moveTo>
                      <a:pt x="46764" y="50591"/>
                    </a:moveTo>
                    <a:cubicBezTo>
                      <a:pt x="46624" y="50591"/>
                      <a:pt x="46493" y="50679"/>
                      <a:pt x="46447" y="50817"/>
                    </a:cubicBezTo>
                    <a:cubicBezTo>
                      <a:pt x="46376" y="50996"/>
                      <a:pt x="46471" y="51186"/>
                      <a:pt x="46649" y="51258"/>
                    </a:cubicBezTo>
                    <a:cubicBezTo>
                      <a:pt x="47876" y="51722"/>
                      <a:pt x="49055" y="52377"/>
                      <a:pt x="50150" y="53210"/>
                    </a:cubicBezTo>
                    <a:cubicBezTo>
                      <a:pt x="50209" y="53258"/>
                      <a:pt x="50281" y="53282"/>
                      <a:pt x="50364" y="53282"/>
                    </a:cubicBezTo>
                    <a:cubicBezTo>
                      <a:pt x="50459" y="53282"/>
                      <a:pt x="50567" y="53234"/>
                      <a:pt x="50638" y="53151"/>
                    </a:cubicBezTo>
                    <a:cubicBezTo>
                      <a:pt x="50745" y="52996"/>
                      <a:pt x="50721" y="52782"/>
                      <a:pt x="50567" y="52663"/>
                    </a:cubicBezTo>
                    <a:cubicBezTo>
                      <a:pt x="49424" y="51794"/>
                      <a:pt x="48185" y="51103"/>
                      <a:pt x="46888" y="50615"/>
                    </a:cubicBezTo>
                    <a:cubicBezTo>
                      <a:pt x="46847" y="50599"/>
                      <a:pt x="46805" y="50591"/>
                      <a:pt x="46764" y="50591"/>
                    </a:cubicBezTo>
                    <a:close/>
                    <a:moveTo>
                      <a:pt x="124174" y="50136"/>
                    </a:moveTo>
                    <a:cubicBezTo>
                      <a:pt x="124095" y="50136"/>
                      <a:pt x="124014" y="50164"/>
                      <a:pt x="123945" y="50222"/>
                    </a:cubicBezTo>
                    <a:cubicBezTo>
                      <a:pt x="123802" y="50341"/>
                      <a:pt x="123778" y="50555"/>
                      <a:pt x="123909" y="50698"/>
                    </a:cubicBezTo>
                    <a:cubicBezTo>
                      <a:pt x="124838" y="51817"/>
                      <a:pt x="125850" y="52806"/>
                      <a:pt x="126910" y="53627"/>
                    </a:cubicBezTo>
                    <a:cubicBezTo>
                      <a:pt x="126981" y="53675"/>
                      <a:pt x="127052" y="53699"/>
                      <a:pt x="127124" y="53699"/>
                    </a:cubicBezTo>
                    <a:cubicBezTo>
                      <a:pt x="127231" y="53699"/>
                      <a:pt x="127326" y="53651"/>
                      <a:pt x="127398" y="53568"/>
                    </a:cubicBezTo>
                    <a:cubicBezTo>
                      <a:pt x="127517" y="53413"/>
                      <a:pt x="127481" y="53199"/>
                      <a:pt x="127338" y="53080"/>
                    </a:cubicBezTo>
                    <a:cubicBezTo>
                      <a:pt x="126314" y="52294"/>
                      <a:pt x="125338" y="51341"/>
                      <a:pt x="124433" y="50258"/>
                    </a:cubicBezTo>
                    <a:cubicBezTo>
                      <a:pt x="124367" y="50179"/>
                      <a:pt x="124272" y="50136"/>
                      <a:pt x="124174" y="50136"/>
                    </a:cubicBezTo>
                    <a:close/>
                    <a:moveTo>
                      <a:pt x="214916" y="50289"/>
                    </a:moveTo>
                    <a:cubicBezTo>
                      <a:pt x="214839" y="50289"/>
                      <a:pt x="214761" y="50313"/>
                      <a:pt x="214694" y="50365"/>
                    </a:cubicBezTo>
                    <a:cubicBezTo>
                      <a:pt x="213623" y="51222"/>
                      <a:pt x="212658" y="52258"/>
                      <a:pt x="211825" y="53449"/>
                    </a:cubicBezTo>
                    <a:cubicBezTo>
                      <a:pt x="211718" y="53603"/>
                      <a:pt x="211753" y="53818"/>
                      <a:pt x="211908" y="53925"/>
                    </a:cubicBezTo>
                    <a:cubicBezTo>
                      <a:pt x="211968" y="53972"/>
                      <a:pt x="212039" y="53996"/>
                      <a:pt x="212111" y="53996"/>
                    </a:cubicBezTo>
                    <a:cubicBezTo>
                      <a:pt x="212218" y="53996"/>
                      <a:pt x="212325" y="53937"/>
                      <a:pt x="212396" y="53842"/>
                    </a:cubicBezTo>
                    <a:cubicBezTo>
                      <a:pt x="213182" y="52710"/>
                      <a:pt x="214099" y="51710"/>
                      <a:pt x="215123" y="50901"/>
                    </a:cubicBezTo>
                    <a:cubicBezTo>
                      <a:pt x="215278" y="50782"/>
                      <a:pt x="215302" y="50567"/>
                      <a:pt x="215182" y="50413"/>
                    </a:cubicBezTo>
                    <a:cubicBezTo>
                      <a:pt x="215115" y="50331"/>
                      <a:pt x="215017" y="50289"/>
                      <a:pt x="214916" y="50289"/>
                    </a:cubicBezTo>
                    <a:close/>
                    <a:moveTo>
                      <a:pt x="34791" y="51620"/>
                    </a:moveTo>
                    <a:cubicBezTo>
                      <a:pt x="34736" y="51620"/>
                      <a:pt x="34679" y="51634"/>
                      <a:pt x="34624" y="51663"/>
                    </a:cubicBezTo>
                    <a:cubicBezTo>
                      <a:pt x="33374" y="52318"/>
                      <a:pt x="32219" y="53139"/>
                      <a:pt x="31207" y="54103"/>
                    </a:cubicBezTo>
                    <a:cubicBezTo>
                      <a:pt x="31064" y="54234"/>
                      <a:pt x="31064" y="54461"/>
                      <a:pt x="31195" y="54592"/>
                    </a:cubicBezTo>
                    <a:cubicBezTo>
                      <a:pt x="31267" y="54663"/>
                      <a:pt x="31350" y="54699"/>
                      <a:pt x="31445" y="54699"/>
                    </a:cubicBezTo>
                    <a:cubicBezTo>
                      <a:pt x="31529" y="54699"/>
                      <a:pt x="31612" y="54675"/>
                      <a:pt x="31683" y="54604"/>
                    </a:cubicBezTo>
                    <a:cubicBezTo>
                      <a:pt x="32648" y="53687"/>
                      <a:pt x="33743" y="52901"/>
                      <a:pt x="34946" y="52270"/>
                    </a:cubicBezTo>
                    <a:cubicBezTo>
                      <a:pt x="35112" y="52187"/>
                      <a:pt x="35184" y="51972"/>
                      <a:pt x="35089" y="51806"/>
                    </a:cubicBezTo>
                    <a:cubicBezTo>
                      <a:pt x="35031" y="51690"/>
                      <a:pt x="34915" y="51620"/>
                      <a:pt x="34791" y="51620"/>
                    </a:cubicBezTo>
                    <a:close/>
                    <a:moveTo>
                      <a:pt x="82133" y="52290"/>
                    </a:moveTo>
                    <a:cubicBezTo>
                      <a:pt x="82058" y="52290"/>
                      <a:pt x="81981" y="52315"/>
                      <a:pt x="81916" y="52365"/>
                    </a:cubicBezTo>
                    <a:cubicBezTo>
                      <a:pt x="81773" y="52484"/>
                      <a:pt x="81737" y="52699"/>
                      <a:pt x="81856" y="52853"/>
                    </a:cubicBezTo>
                    <a:cubicBezTo>
                      <a:pt x="82309" y="53425"/>
                      <a:pt x="82773" y="53984"/>
                      <a:pt x="83214" y="54544"/>
                    </a:cubicBezTo>
                    <a:cubicBezTo>
                      <a:pt x="83630" y="55056"/>
                      <a:pt x="84035" y="55568"/>
                      <a:pt x="84440" y="56080"/>
                    </a:cubicBezTo>
                    <a:cubicBezTo>
                      <a:pt x="84511" y="56163"/>
                      <a:pt x="84607" y="56211"/>
                      <a:pt x="84714" y="56211"/>
                    </a:cubicBezTo>
                    <a:cubicBezTo>
                      <a:pt x="84785" y="56211"/>
                      <a:pt x="84857" y="56187"/>
                      <a:pt x="84928" y="56139"/>
                    </a:cubicBezTo>
                    <a:cubicBezTo>
                      <a:pt x="85071" y="56020"/>
                      <a:pt x="85095" y="55806"/>
                      <a:pt x="84976" y="55651"/>
                    </a:cubicBezTo>
                    <a:cubicBezTo>
                      <a:pt x="84571" y="55139"/>
                      <a:pt x="84166" y="54627"/>
                      <a:pt x="83749" y="54103"/>
                    </a:cubicBezTo>
                    <a:cubicBezTo>
                      <a:pt x="83309" y="53556"/>
                      <a:pt x="82844" y="52996"/>
                      <a:pt x="82404" y="52425"/>
                    </a:cubicBezTo>
                    <a:cubicBezTo>
                      <a:pt x="82335" y="52336"/>
                      <a:pt x="82235" y="52290"/>
                      <a:pt x="82133" y="52290"/>
                    </a:cubicBezTo>
                    <a:close/>
                    <a:moveTo>
                      <a:pt x="142573" y="53960"/>
                    </a:moveTo>
                    <a:cubicBezTo>
                      <a:pt x="142513" y="53960"/>
                      <a:pt x="142453" y="53976"/>
                      <a:pt x="142400" y="54008"/>
                    </a:cubicBezTo>
                    <a:cubicBezTo>
                      <a:pt x="142340" y="54032"/>
                      <a:pt x="142292" y="54068"/>
                      <a:pt x="142245" y="54092"/>
                    </a:cubicBezTo>
                    <a:cubicBezTo>
                      <a:pt x="141078" y="54758"/>
                      <a:pt x="139887" y="55258"/>
                      <a:pt x="138685" y="55580"/>
                    </a:cubicBezTo>
                    <a:cubicBezTo>
                      <a:pt x="138506" y="55639"/>
                      <a:pt x="138399" y="55818"/>
                      <a:pt x="138447" y="56008"/>
                    </a:cubicBezTo>
                    <a:cubicBezTo>
                      <a:pt x="138494" y="56163"/>
                      <a:pt x="138625" y="56258"/>
                      <a:pt x="138780" y="56258"/>
                    </a:cubicBezTo>
                    <a:cubicBezTo>
                      <a:pt x="138804" y="56258"/>
                      <a:pt x="138840" y="56258"/>
                      <a:pt x="138863" y="56247"/>
                    </a:cubicBezTo>
                    <a:cubicBezTo>
                      <a:pt x="140114" y="55913"/>
                      <a:pt x="141364" y="55389"/>
                      <a:pt x="142578" y="54699"/>
                    </a:cubicBezTo>
                    <a:cubicBezTo>
                      <a:pt x="142638" y="54663"/>
                      <a:pt x="142685" y="54627"/>
                      <a:pt x="142745" y="54604"/>
                    </a:cubicBezTo>
                    <a:cubicBezTo>
                      <a:pt x="142912" y="54508"/>
                      <a:pt x="142959" y="54294"/>
                      <a:pt x="142864" y="54127"/>
                    </a:cubicBezTo>
                    <a:cubicBezTo>
                      <a:pt x="142801" y="54018"/>
                      <a:pt x="142687" y="53960"/>
                      <a:pt x="142573" y="53960"/>
                    </a:cubicBezTo>
                    <a:close/>
                    <a:moveTo>
                      <a:pt x="233428" y="52703"/>
                    </a:moveTo>
                    <a:cubicBezTo>
                      <a:pt x="233346" y="52703"/>
                      <a:pt x="233263" y="52733"/>
                      <a:pt x="233197" y="52794"/>
                    </a:cubicBezTo>
                    <a:cubicBezTo>
                      <a:pt x="233066" y="52925"/>
                      <a:pt x="233054" y="53139"/>
                      <a:pt x="233185" y="53282"/>
                    </a:cubicBezTo>
                    <a:cubicBezTo>
                      <a:pt x="234066" y="54234"/>
                      <a:pt x="234887" y="55330"/>
                      <a:pt x="235626" y="56520"/>
                    </a:cubicBezTo>
                    <a:cubicBezTo>
                      <a:pt x="235697" y="56628"/>
                      <a:pt x="235804" y="56675"/>
                      <a:pt x="235923" y="56675"/>
                    </a:cubicBezTo>
                    <a:cubicBezTo>
                      <a:pt x="235983" y="56675"/>
                      <a:pt x="236042" y="56663"/>
                      <a:pt x="236102" y="56628"/>
                    </a:cubicBezTo>
                    <a:cubicBezTo>
                      <a:pt x="236268" y="56532"/>
                      <a:pt x="236316" y="56318"/>
                      <a:pt x="236209" y="56151"/>
                    </a:cubicBezTo>
                    <a:cubicBezTo>
                      <a:pt x="235459" y="54925"/>
                      <a:pt x="234602" y="53806"/>
                      <a:pt x="233685" y="52818"/>
                    </a:cubicBezTo>
                    <a:cubicBezTo>
                      <a:pt x="233615" y="52741"/>
                      <a:pt x="233522" y="52703"/>
                      <a:pt x="233428" y="52703"/>
                    </a:cubicBezTo>
                    <a:close/>
                    <a:moveTo>
                      <a:pt x="130683" y="55078"/>
                    </a:moveTo>
                    <a:cubicBezTo>
                      <a:pt x="130546" y="55078"/>
                      <a:pt x="130416" y="55159"/>
                      <a:pt x="130362" y="55294"/>
                    </a:cubicBezTo>
                    <a:cubicBezTo>
                      <a:pt x="130291" y="55473"/>
                      <a:pt x="130374" y="55675"/>
                      <a:pt x="130553" y="55747"/>
                    </a:cubicBezTo>
                    <a:cubicBezTo>
                      <a:pt x="131886" y="56282"/>
                      <a:pt x="133279" y="56604"/>
                      <a:pt x="134672" y="56687"/>
                    </a:cubicBezTo>
                    <a:lnTo>
                      <a:pt x="134684" y="56687"/>
                    </a:lnTo>
                    <a:cubicBezTo>
                      <a:pt x="134875" y="56687"/>
                      <a:pt x="135018" y="56544"/>
                      <a:pt x="135030" y="56366"/>
                    </a:cubicBezTo>
                    <a:cubicBezTo>
                      <a:pt x="135041" y="56175"/>
                      <a:pt x="134899" y="56008"/>
                      <a:pt x="134708" y="55997"/>
                    </a:cubicBezTo>
                    <a:cubicBezTo>
                      <a:pt x="133387" y="55925"/>
                      <a:pt x="132077" y="55616"/>
                      <a:pt x="130815" y="55104"/>
                    </a:cubicBezTo>
                    <a:cubicBezTo>
                      <a:pt x="130772" y="55086"/>
                      <a:pt x="130727" y="55078"/>
                      <a:pt x="130683" y="55078"/>
                    </a:cubicBezTo>
                    <a:close/>
                    <a:moveTo>
                      <a:pt x="167879" y="52866"/>
                    </a:moveTo>
                    <a:cubicBezTo>
                      <a:pt x="167749" y="52866"/>
                      <a:pt x="167629" y="52936"/>
                      <a:pt x="167569" y="53056"/>
                    </a:cubicBezTo>
                    <a:cubicBezTo>
                      <a:pt x="166891" y="54401"/>
                      <a:pt x="166414" y="55687"/>
                      <a:pt x="166117" y="56985"/>
                    </a:cubicBezTo>
                    <a:cubicBezTo>
                      <a:pt x="166069" y="57175"/>
                      <a:pt x="166188" y="57366"/>
                      <a:pt x="166367" y="57401"/>
                    </a:cubicBezTo>
                    <a:cubicBezTo>
                      <a:pt x="166403" y="57413"/>
                      <a:pt x="166426" y="57413"/>
                      <a:pt x="166450" y="57413"/>
                    </a:cubicBezTo>
                    <a:cubicBezTo>
                      <a:pt x="166605" y="57413"/>
                      <a:pt x="166748" y="57306"/>
                      <a:pt x="166784" y="57140"/>
                    </a:cubicBezTo>
                    <a:cubicBezTo>
                      <a:pt x="167069" y="55889"/>
                      <a:pt x="167522" y="54651"/>
                      <a:pt x="168177" y="53365"/>
                    </a:cubicBezTo>
                    <a:cubicBezTo>
                      <a:pt x="168272" y="53199"/>
                      <a:pt x="168200" y="52984"/>
                      <a:pt x="168034" y="52901"/>
                    </a:cubicBezTo>
                    <a:cubicBezTo>
                      <a:pt x="167983" y="52877"/>
                      <a:pt x="167930" y="52866"/>
                      <a:pt x="167879" y="52866"/>
                    </a:cubicBezTo>
                    <a:close/>
                    <a:moveTo>
                      <a:pt x="275549" y="54806"/>
                    </a:moveTo>
                    <a:cubicBezTo>
                      <a:pt x="275398" y="54806"/>
                      <a:pt x="275253" y="54896"/>
                      <a:pt x="275214" y="55044"/>
                    </a:cubicBezTo>
                    <a:cubicBezTo>
                      <a:pt x="274976" y="55782"/>
                      <a:pt x="274738" y="56568"/>
                      <a:pt x="274488" y="57390"/>
                    </a:cubicBezTo>
                    <a:cubicBezTo>
                      <a:pt x="274333" y="57913"/>
                      <a:pt x="274178" y="58449"/>
                      <a:pt x="274011" y="58997"/>
                    </a:cubicBezTo>
                    <a:cubicBezTo>
                      <a:pt x="273952" y="59187"/>
                      <a:pt x="274059" y="59378"/>
                      <a:pt x="274237" y="59437"/>
                    </a:cubicBezTo>
                    <a:cubicBezTo>
                      <a:pt x="274273" y="59437"/>
                      <a:pt x="274297" y="59449"/>
                      <a:pt x="274333" y="59449"/>
                    </a:cubicBezTo>
                    <a:cubicBezTo>
                      <a:pt x="274488" y="59449"/>
                      <a:pt x="274618" y="59354"/>
                      <a:pt x="274666" y="59199"/>
                    </a:cubicBezTo>
                    <a:cubicBezTo>
                      <a:pt x="274833" y="58652"/>
                      <a:pt x="274999" y="58116"/>
                      <a:pt x="275154" y="57592"/>
                    </a:cubicBezTo>
                    <a:cubicBezTo>
                      <a:pt x="275404" y="56770"/>
                      <a:pt x="275631" y="55985"/>
                      <a:pt x="275869" y="55258"/>
                    </a:cubicBezTo>
                    <a:cubicBezTo>
                      <a:pt x="275928" y="55068"/>
                      <a:pt x="275821" y="54877"/>
                      <a:pt x="275642" y="54818"/>
                    </a:cubicBezTo>
                    <a:cubicBezTo>
                      <a:pt x="275612" y="54810"/>
                      <a:pt x="275580" y="54806"/>
                      <a:pt x="275549" y="54806"/>
                    </a:cubicBezTo>
                    <a:close/>
                    <a:moveTo>
                      <a:pt x="53280" y="55501"/>
                    </a:moveTo>
                    <a:cubicBezTo>
                      <a:pt x="53206" y="55501"/>
                      <a:pt x="53131" y="55523"/>
                      <a:pt x="53067" y="55568"/>
                    </a:cubicBezTo>
                    <a:cubicBezTo>
                      <a:pt x="52924" y="55687"/>
                      <a:pt x="52888" y="55901"/>
                      <a:pt x="53007" y="56056"/>
                    </a:cubicBezTo>
                    <a:cubicBezTo>
                      <a:pt x="53829" y="57104"/>
                      <a:pt x="54543" y="58271"/>
                      <a:pt x="55115" y="59509"/>
                    </a:cubicBezTo>
                    <a:cubicBezTo>
                      <a:pt x="55174" y="59628"/>
                      <a:pt x="55305" y="59711"/>
                      <a:pt x="55436" y="59711"/>
                    </a:cubicBezTo>
                    <a:cubicBezTo>
                      <a:pt x="55484" y="59711"/>
                      <a:pt x="55532" y="59699"/>
                      <a:pt x="55579" y="59676"/>
                    </a:cubicBezTo>
                    <a:cubicBezTo>
                      <a:pt x="55746" y="59592"/>
                      <a:pt x="55817" y="59390"/>
                      <a:pt x="55746" y="59223"/>
                    </a:cubicBezTo>
                    <a:cubicBezTo>
                      <a:pt x="55139" y="57925"/>
                      <a:pt x="54412" y="56723"/>
                      <a:pt x="53555" y="55627"/>
                    </a:cubicBezTo>
                    <a:cubicBezTo>
                      <a:pt x="53486" y="55544"/>
                      <a:pt x="53384" y="55501"/>
                      <a:pt x="53280" y="55501"/>
                    </a:cubicBezTo>
                    <a:close/>
                    <a:moveTo>
                      <a:pt x="210181" y="56947"/>
                    </a:moveTo>
                    <a:cubicBezTo>
                      <a:pt x="210044" y="56947"/>
                      <a:pt x="209915" y="57028"/>
                      <a:pt x="209860" y="57163"/>
                    </a:cubicBezTo>
                    <a:cubicBezTo>
                      <a:pt x="209694" y="57604"/>
                      <a:pt x="209527" y="58068"/>
                      <a:pt x="209384" y="58533"/>
                    </a:cubicBezTo>
                    <a:cubicBezTo>
                      <a:pt x="209110" y="59390"/>
                      <a:pt x="208813" y="60247"/>
                      <a:pt x="208479" y="61057"/>
                    </a:cubicBezTo>
                    <a:cubicBezTo>
                      <a:pt x="208408" y="61223"/>
                      <a:pt x="208503" y="61426"/>
                      <a:pt x="208670" y="61497"/>
                    </a:cubicBezTo>
                    <a:cubicBezTo>
                      <a:pt x="208717" y="61521"/>
                      <a:pt x="208765" y="61521"/>
                      <a:pt x="208801" y="61521"/>
                    </a:cubicBezTo>
                    <a:cubicBezTo>
                      <a:pt x="208944" y="61521"/>
                      <a:pt x="209075" y="61450"/>
                      <a:pt x="209122" y="61307"/>
                    </a:cubicBezTo>
                    <a:cubicBezTo>
                      <a:pt x="209456" y="60485"/>
                      <a:pt x="209765" y="59616"/>
                      <a:pt x="210039" y="58735"/>
                    </a:cubicBezTo>
                    <a:cubicBezTo>
                      <a:pt x="210182" y="58283"/>
                      <a:pt x="210337" y="57842"/>
                      <a:pt x="210503" y="57413"/>
                    </a:cubicBezTo>
                    <a:cubicBezTo>
                      <a:pt x="210575" y="57235"/>
                      <a:pt x="210491" y="57044"/>
                      <a:pt x="210313" y="56973"/>
                    </a:cubicBezTo>
                    <a:cubicBezTo>
                      <a:pt x="210270" y="56956"/>
                      <a:pt x="210225" y="56947"/>
                      <a:pt x="210181" y="56947"/>
                    </a:cubicBezTo>
                    <a:close/>
                    <a:moveTo>
                      <a:pt x="28861" y="57225"/>
                    </a:moveTo>
                    <a:cubicBezTo>
                      <a:pt x="28746" y="57225"/>
                      <a:pt x="28637" y="57283"/>
                      <a:pt x="28576" y="57390"/>
                    </a:cubicBezTo>
                    <a:cubicBezTo>
                      <a:pt x="27897" y="58497"/>
                      <a:pt x="27290" y="59723"/>
                      <a:pt x="26718" y="61140"/>
                    </a:cubicBezTo>
                    <a:cubicBezTo>
                      <a:pt x="26647" y="61319"/>
                      <a:pt x="26730" y="61521"/>
                      <a:pt x="26909" y="61581"/>
                    </a:cubicBezTo>
                    <a:cubicBezTo>
                      <a:pt x="26945" y="61604"/>
                      <a:pt x="26992" y="61616"/>
                      <a:pt x="27040" y="61616"/>
                    </a:cubicBezTo>
                    <a:cubicBezTo>
                      <a:pt x="27171" y="61616"/>
                      <a:pt x="27302" y="61533"/>
                      <a:pt x="27349" y="61390"/>
                    </a:cubicBezTo>
                    <a:cubicBezTo>
                      <a:pt x="27909" y="60009"/>
                      <a:pt x="28504" y="58818"/>
                      <a:pt x="29159" y="57747"/>
                    </a:cubicBezTo>
                    <a:cubicBezTo>
                      <a:pt x="29266" y="57592"/>
                      <a:pt x="29207" y="57378"/>
                      <a:pt x="29052" y="57282"/>
                    </a:cubicBezTo>
                    <a:cubicBezTo>
                      <a:pt x="28992" y="57244"/>
                      <a:pt x="28925" y="57225"/>
                      <a:pt x="28861" y="57225"/>
                    </a:cubicBezTo>
                    <a:close/>
                    <a:moveTo>
                      <a:pt x="87150" y="58856"/>
                    </a:moveTo>
                    <a:cubicBezTo>
                      <a:pt x="87086" y="58856"/>
                      <a:pt x="87021" y="58874"/>
                      <a:pt x="86964" y="58914"/>
                    </a:cubicBezTo>
                    <a:cubicBezTo>
                      <a:pt x="86797" y="59009"/>
                      <a:pt x="86762" y="59223"/>
                      <a:pt x="86857" y="59390"/>
                    </a:cubicBezTo>
                    <a:cubicBezTo>
                      <a:pt x="87690" y="60664"/>
                      <a:pt x="88309" y="61831"/>
                      <a:pt x="88726" y="62974"/>
                    </a:cubicBezTo>
                    <a:cubicBezTo>
                      <a:pt x="88786" y="63105"/>
                      <a:pt x="88917" y="63200"/>
                      <a:pt x="89048" y="63200"/>
                    </a:cubicBezTo>
                    <a:cubicBezTo>
                      <a:pt x="89095" y="63200"/>
                      <a:pt x="89131" y="63188"/>
                      <a:pt x="89179" y="63176"/>
                    </a:cubicBezTo>
                    <a:cubicBezTo>
                      <a:pt x="89345" y="63105"/>
                      <a:pt x="89441" y="62914"/>
                      <a:pt x="89369" y="62735"/>
                    </a:cubicBezTo>
                    <a:cubicBezTo>
                      <a:pt x="88929" y="61545"/>
                      <a:pt x="88298" y="60330"/>
                      <a:pt x="87440" y="59009"/>
                    </a:cubicBezTo>
                    <a:cubicBezTo>
                      <a:pt x="87372" y="58911"/>
                      <a:pt x="87262" y="58856"/>
                      <a:pt x="87150" y="58856"/>
                    </a:cubicBezTo>
                    <a:close/>
                    <a:moveTo>
                      <a:pt x="237804" y="59667"/>
                    </a:moveTo>
                    <a:cubicBezTo>
                      <a:pt x="237757" y="59667"/>
                      <a:pt x="237709" y="59677"/>
                      <a:pt x="237661" y="59699"/>
                    </a:cubicBezTo>
                    <a:cubicBezTo>
                      <a:pt x="237483" y="59771"/>
                      <a:pt x="237400" y="59973"/>
                      <a:pt x="237471" y="60140"/>
                    </a:cubicBezTo>
                    <a:cubicBezTo>
                      <a:pt x="237971" y="61354"/>
                      <a:pt x="238412" y="62664"/>
                      <a:pt x="238781" y="64009"/>
                    </a:cubicBezTo>
                    <a:cubicBezTo>
                      <a:pt x="238816" y="64164"/>
                      <a:pt x="238959" y="64271"/>
                      <a:pt x="239114" y="64271"/>
                    </a:cubicBezTo>
                    <a:cubicBezTo>
                      <a:pt x="239138" y="64271"/>
                      <a:pt x="239174" y="64259"/>
                      <a:pt x="239197" y="64259"/>
                    </a:cubicBezTo>
                    <a:cubicBezTo>
                      <a:pt x="239376" y="64212"/>
                      <a:pt x="239495" y="64021"/>
                      <a:pt x="239447" y="63831"/>
                    </a:cubicBezTo>
                    <a:cubicBezTo>
                      <a:pt x="239078" y="62450"/>
                      <a:pt x="238626" y="61128"/>
                      <a:pt x="238114" y="59878"/>
                    </a:cubicBezTo>
                    <a:cubicBezTo>
                      <a:pt x="238053" y="59747"/>
                      <a:pt x="237934" y="59667"/>
                      <a:pt x="237804" y="59667"/>
                    </a:cubicBezTo>
                    <a:close/>
                    <a:moveTo>
                      <a:pt x="166127" y="60818"/>
                    </a:moveTo>
                    <a:cubicBezTo>
                      <a:pt x="166120" y="60818"/>
                      <a:pt x="166112" y="60818"/>
                      <a:pt x="166105" y="60819"/>
                    </a:cubicBezTo>
                    <a:cubicBezTo>
                      <a:pt x="165914" y="60830"/>
                      <a:pt x="165772" y="60997"/>
                      <a:pt x="165783" y="61188"/>
                    </a:cubicBezTo>
                    <a:cubicBezTo>
                      <a:pt x="165867" y="62521"/>
                      <a:pt x="166153" y="63914"/>
                      <a:pt x="166617" y="65307"/>
                    </a:cubicBezTo>
                    <a:cubicBezTo>
                      <a:pt x="166665" y="65450"/>
                      <a:pt x="166795" y="65545"/>
                      <a:pt x="166938" y="65545"/>
                    </a:cubicBezTo>
                    <a:cubicBezTo>
                      <a:pt x="166974" y="65545"/>
                      <a:pt x="167010" y="65545"/>
                      <a:pt x="167046" y="65533"/>
                    </a:cubicBezTo>
                    <a:cubicBezTo>
                      <a:pt x="167224" y="65474"/>
                      <a:pt x="167331" y="65271"/>
                      <a:pt x="167272" y="65093"/>
                    </a:cubicBezTo>
                    <a:cubicBezTo>
                      <a:pt x="166819" y="63747"/>
                      <a:pt x="166557" y="62414"/>
                      <a:pt x="166462" y="61140"/>
                    </a:cubicBezTo>
                    <a:cubicBezTo>
                      <a:pt x="166451" y="60957"/>
                      <a:pt x="166307" y="60818"/>
                      <a:pt x="166127" y="60818"/>
                    </a:cubicBezTo>
                    <a:close/>
                    <a:moveTo>
                      <a:pt x="273057" y="62682"/>
                    </a:moveTo>
                    <a:cubicBezTo>
                      <a:pt x="272915" y="62682"/>
                      <a:pt x="272782" y="62771"/>
                      <a:pt x="272725" y="62914"/>
                    </a:cubicBezTo>
                    <a:cubicBezTo>
                      <a:pt x="272344" y="64033"/>
                      <a:pt x="271987" y="65236"/>
                      <a:pt x="271618" y="66510"/>
                    </a:cubicBezTo>
                    <a:lnTo>
                      <a:pt x="271511" y="66879"/>
                    </a:lnTo>
                    <a:cubicBezTo>
                      <a:pt x="271463" y="67069"/>
                      <a:pt x="271559" y="67260"/>
                      <a:pt x="271749" y="67307"/>
                    </a:cubicBezTo>
                    <a:cubicBezTo>
                      <a:pt x="271785" y="67319"/>
                      <a:pt x="271809" y="67319"/>
                      <a:pt x="271844" y="67319"/>
                    </a:cubicBezTo>
                    <a:cubicBezTo>
                      <a:pt x="271987" y="67319"/>
                      <a:pt x="272130" y="67224"/>
                      <a:pt x="272178" y="67081"/>
                    </a:cubicBezTo>
                    <a:lnTo>
                      <a:pt x="272285" y="66712"/>
                    </a:lnTo>
                    <a:cubicBezTo>
                      <a:pt x="272654" y="65438"/>
                      <a:pt x="272999" y="64248"/>
                      <a:pt x="273380" y="63140"/>
                    </a:cubicBezTo>
                    <a:cubicBezTo>
                      <a:pt x="273440" y="62962"/>
                      <a:pt x="273345" y="62771"/>
                      <a:pt x="273166" y="62700"/>
                    </a:cubicBezTo>
                    <a:cubicBezTo>
                      <a:pt x="273130" y="62688"/>
                      <a:pt x="273093" y="62682"/>
                      <a:pt x="273057" y="62682"/>
                    </a:cubicBezTo>
                    <a:close/>
                    <a:moveTo>
                      <a:pt x="56755" y="62927"/>
                    </a:moveTo>
                    <a:cubicBezTo>
                      <a:pt x="56728" y="62927"/>
                      <a:pt x="56701" y="62931"/>
                      <a:pt x="56675" y="62938"/>
                    </a:cubicBezTo>
                    <a:cubicBezTo>
                      <a:pt x="56484" y="62974"/>
                      <a:pt x="56365" y="63164"/>
                      <a:pt x="56413" y="63343"/>
                    </a:cubicBezTo>
                    <a:cubicBezTo>
                      <a:pt x="56496" y="63771"/>
                      <a:pt x="56579" y="64200"/>
                      <a:pt x="56639" y="64617"/>
                    </a:cubicBezTo>
                    <a:cubicBezTo>
                      <a:pt x="56770" y="65581"/>
                      <a:pt x="56936" y="66522"/>
                      <a:pt x="57127" y="67415"/>
                    </a:cubicBezTo>
                    <a:cubicBezTo>
                      <a:pt x="57163" y="67569"/>
                      <a:pt x="57306" y="67677"/>
                      <a:pt x="57472" y="67677"/>
                    </a:cubicBezTo>
                    <a:lnTo>
                      <a:pt x="57544" y="67677"/>
                    </a:lnTo>
                    <a:cubicBezTo>
                      <a:pt x="57722" y="67629"/>
                      <a:pt x="57841" y="67450"/>
                      <a:pt x="57806" y="67260"/>
                    </a:cubicBezTo>
                    <a:cubicBezTo>
                      <a:pt x="57615" y="66391"/>
                      <a:pt x="57448" y="65462"/>
                      <a:pt x="57317" y="64521"/>
                    </a:cubicBezTo>
                    <a:cubicBezTo>
                      <a:pt x="57258" y="64081"/>
                      <a:pt x="57175" y="63640"/>
                      <a:pt x="57079" y="63200"/>
                    </a:cubicBezTo>
                    <a:cubicBezTo>
                      <a:pt x="57049" y="63038"/>
                      <a:pt x="56907" y="62927"/>
                      <a:pt x="56755" y="62927"/>
                    </a:cubicBezTo>
                    <a:close/>
                    <a:moveTo>
                      <a:pt x="207010" y="64547"/>
                    </a:moveTo>
                    <a:cubicBezTo>
                      <a:pt x="206888" y="64547"/>
                      <a:pt x="206770" y="64611"/>
                      <a:pt x="206705" y="64724"/>
                    </a:cubicBezTo>
                    <a:cubicBezTo>
                      <a:pt x="206027" y="65926"/>
                      <a:pt x="205253" y="67057"/>
                      <a:pt x="204419" y="68093"/>
                    </a:cubicBezTo>
                    <a:cubicBezTo>
                      <a:pt x="204300" y="68248"/>
                      <a:pt x="204324" y="68462"/>
                      <a:pt x="204479" y="68581"/>
                    </a:cubicBezTo>
                    <a:cubicBezTo>
                      <a:pt x="204538" y="68629"/>
                      <a:pt x="204622" y="68653"/>
                      <a:pt x="204693" y="68653"/>
                    </a:cubicBezTo>
                    <a:cubicBezTo>
                      <a:pt x="204788" y="68653"/>
                      <a:pt x="204895" y="68605"/>
                      <a:pt x="204955" y="68522"/>
                    </a:cubicBezTo>
                    <a:cubicBezTo>
                      <a:pt x="205812" y="67462"/>
                      <a:pt x="206610" y="66295"/>
                      <a:pt x="207312" y="65069"/>
                    </a:cubicBezTo>
                    <a:cubicBezTo>
                      <a:pt x="207408" y="64902"/>
                      <a:pt x="207348" y="64688"/>
                      <a:pt x="207181" y="64593"/>
                    </a:cubicBezTo>
                    <a:cubicBezTo>
                      <a:pt x="207127" y="64562"/>
                      <a:pt x="207069" y="64547"/>
                      <a:pt x="207010" y="64547"/>
                    </a:cubicBezTo>
                    <a:close/>
                    <a:moveTo>
                      <a:pt x="25697" y="64831"/>
                    </a:moveTo>
                    <a:cubicBezTo>
                      <a:pt x="25549" y="64831"/>
                      <a:pt x="25410" y="64921"/>
                      <a:pt x="25361" y="65069"/>
                    </a:cubicBezTo>
                    <a:cubicBezTo>
                      <a:pt x="25171" y="65724"/>
                      <a:pt x="24980" y="66355"/>
                      <a:pt x="24802" y="66986"/>
                    </a:cubicBezTo>
                    <a:cubicBezTo>
                      <a:pt x="24599" y="67700"/>
                      <a:pt x="24397" y="68379"/>
                      <a:pt x="24194" y="69034"/>
                    </a:cubicBezTo>
                    <a:cubicBezTo>
                      <a:pt x="24135" y="69224"/>
                      <a:pt x="24242" y="69415"/>
                      <a:pt x="24421" y="69462"/>
                    </a:cubicBezTo>
                    <a:cubicBezTo>
                      <a:pt x="24456" y="69474"/>
                      <a:pt x="24492" y="69486"/>
                      <a:pt x="24528" y="69486"/>
                    </a:cubicBezTo>
                    <a:cubicBezTo>
                      <a:pt x="24671" y="69486"/>
                      <a:pt x="24802" y="69391"/>
                      <a:pt x="24849" y="69236"/>
                    </a:cubicBezTo>
                    <a:cubicBezTo>
                      <a:pt x="25052" y="68570"/>
                      <a:pt x="25254" y="67891"/>
                      <a:pt x="25468" y="67176"/>
                    </a:cubicBezTo>
                    <a:cubicBezTo>
                      <a:pt x="25647" y="66557"/>
                      <a:pt x="25825" y="65914"/>
                      <a:pt x="26028" y="65271"/>
                    </a:cubicBezTo>
                    <a:cubicBezTo>
                      <a:pt x="26075" y="65093"/>
                      <a:pt x="25980" y="64902"/>
                      <a:pt x="25790" y="64843"/>
                    </a:cubicBezTo>
                    <a:cubicBezTo>
                      <a:pt x="25759" y="64835"/>
                      <a:pt x="25728" y="64831"/>
                      <a:pt x="25697" y="64831"/>
                    </a:cubicBezTo>
                    <a:close/>
                    <a:moveTo>
                      <a:pt x="89853" y="66533"/>
                    </a:moveTo>
                    <a:cubicBezTo>
                      <a:pt x="89846" y="66533"/>
                      <a:pt x="89840" y="66533"/>
                      <a:pt x="89833" y="66534"/>
                    </a:cubicBezTo>
                    <a:cubicBezTo>
                      <a:pt x="89643" y="66534"/>
                      <a:pt x="89488" y="66688"/>
                      <a:pt x="89488" y="66879"/>
                    </a:cubicBezTo>
                    <a:cubicBezTo>
                      <a:pt x="89488" y="66938"/>
                      <a:pt x="89488" y="66998"/>
                      <a:pt x="89488" y="67057"/>
                    </a:cubicBezTo>
                    <a:cubicBezTo>
                      <a:pt x="89488" y="68296"/>
                      <a:pt x="89298" y="69534"/>
                      <a:pt x="88881" y="70844"/>
                    </a:cubicBezTo>
                    <a:cubicBezTo>
                      <a:pt x="88833" y="71022"/>
                      <a:pt x="88929" y="71213"/>
                      <a:pt x="89119" y="71272"/>
                    </a:cubicBezTo>
                    <a:cubicBezTo>
                      <a:pt x="89143" y="71284"/>
                      <a:pt x="89179" y="71284"/>
                      <a:pt x="89214" y="71284"/>
                    </a:cubicBezTo>
                    <a:cubicBezTo>
                      <a:pt x="89357" y="71284"/>
                      <a:pt x="89500" y="71189"/>
                      <a:pt x="89548" y="71046"/>
                    </a:cubicBezTo>
                    <a:cubicBezTo>
                      <a:pt x="89964" y="69689"/>
                      <a:pt x="90179" y="68343"/>
                      <a:pt x="90179" y="67057"/>
                    </a:cubicBezTo>
                    <a:cubicBezTo>
                      <a:pt x="90179" y="66998"/>
                      <a:pt x="90179" y="66938"/>
                      <a:pt x="90179" y="66867"/>
                    </a:cubicBezTo>
                    <a:cubicBezTo>
                      <a:pt x="90179" y="66683"/>
                      <a:pt x="90024" y="66533"/>
                      <a:pt x="89853" y="66533"/>
                    </a:cubicBezTo>
                    <a:close/>
                    <a:moveTo>
                      <a:pt x="168754" y="68553"/>
                    </a:moveTo>
                    <a:cubicBezTo>
                      <a:pt x="168687" y="68553"/>
                      <a:pt x="168619" y="68570"/>
                      <a:pt x="168558" y="68605"/>
                    </a:cubicBezTo>
                    <a:cubicBezTo>
                      <a:pt x="168403" y="68712"/>
                      <a:pt x="168367" y="68927"/>
                      <a:pt x="168474" y="69093"/>
                    </a:cubicBezTo>
                    <a:cubicBezTo>
                      <a:pt x="169236" y="70224"/>
                      <a:pt x="170177" y="71284"/>
                      <a:pt x="171260" y="72237"/>
                    </a:cubicBezTo>
                    <a:cubicBezTo>
                      <a:pt x="171320" y="72296"/>
                      <a:pt x="171403" y="72320"/>
                      <a:pt x="171487" y="72320"/>
                    </a:cubicBezTo>
                    <a:cubicBezTo>
                      <a:pt x="171582" y="72320"/>
                      <a:pt x="171677" y="72284"/>
                      <a:pt x="171748" y="72201"/>
                    </a:cubicBezTo>
                    <a:cubicBezTo>
                      <a:pt x="171868" y="72070"/>
                      <a:pt x="171856" y="71844"/>
                      <a:pt x="171713" y="71725"/>
                    </a:cubicBezTo>
                    <a:cubicBezTo>
                      <a:pt x="170677" y="70808"/>
                      <a:pt x="169784" y="69796"/>
                      <a:pt x="169046" y="68700"/>
                    </a:cubicBezTo>
                    <a:cubicBezTo>
                      <a:pt x="168978" y="68603"/>
                      <a:pt x="168868" y="68553"/>
                      <a:pt x="168754" y="68553"/>
                    </a:cubicBezTo>
                    <a:close/>
                    <a:moveTo>
                      <a:pt x="239959" y="67623"/>
                    </a:moveTo>
                    <a:cubicBezTo>
                      <a:pt x="239940" y="67623"/>
                      <a:pt x="239920" y="67625"/>
                      <a:pt x="239900" y="67629"/>
                    </a:cubicBezTo>
                    <a:cubicBezTo>
                      <a:pt x="239709" y="67653"/>
                      <a:pt x="239578" y="67831"/>
                      <a:pt x="239602" y="68022"/>
                    </a:cubicBezTo>
                    <a:cubicBezTo>
                      <a:pt x="239662" y="68391"/>
                      <a:pt x="239709" y="68772"/>
                      <a:pt x="239757" y="69153"/>
                    </a:cubicBezTo>
                    <a:cubicBezTo>
                      <a:pt x="239888" y="70153"/>
                      <a:pt x="240090" y="71141"/>
                      <a:pt x="240388" y="72118"/>
                    </a:cubicBezTo>
                    <a:cubicBezTo>
                      <a:pt x="240436" y="72272"/>
                      <a:pt x="240567" y="72368"/>
                      <a:pt x="240721" y="72368"/>
                    </a:cubicBezTo>
                    <a:cubicBezTo>
                      <a:pt x="240745" y="72368"/>
                      <a:pt x="240781" y="72356"/>
                      <a:pt x="240817" y="72344"/>
                    </a:cubicBezTo>
                    <a:cubicBezTo>
                      <a:pt x="240995" y="72296"/>
                      <a:pt x="241102" y="72106"/>
                      <a:pt x="241043" y="71915"/>
                    </a:cubicBezTo>
                    <a:cubicBezTo>
                      <a:pt x="240769" y="70986"/>
                      <a:pt x="240567" y="70022"/>
                      <a:pt x="240448" y="69070"/>
                    </a:cubicBezTo>
                    <a:cubicBezTo>
                      <a:pt x="240400" y="68677"/>
                      <a:pt x="240340" y="68296"/>
                      <a:pt x="240281" y="67915"/>
                    </a:cubicBezTo>
                    <a:cubicBezTo>
                      <a:pt x="240260" y="67745"/>
                      <a:pt x="240116" y="67623"/>
                      <a:pt x="239959" y="67623"/>
                    </a:cubicBezTo>
                    <a:close/>
                    <a:moveTo>
                      <a:pt x="201853" y="70955"/>
                    </a:moveTo>
                    <a:cubicBezTo>
                      <a:pt x="201770" y="70955"/>
                      <a:pt x="201688" y="70985"/>
                      <a:pt x="201621" y="71046"/>
                    </a:cubicBezTo>
                    <a:cubicBezTo>
                      <a:pt x="200609" y="71951"/>
                      <a:pt x="199514" y="72761"/>
                      <a:pt x="198359" y="73463"/>
                    </a:cubicBezTo>
                    <a:cubicBezTo>
                      <a:pt x="198192" y="73558"/>
                      <a:pt x="198145" y="73773"/>
                      <a:pt x="198240" y="73939"/>
                    </a:cubicBezTo>
                    <a:cubicBezTo>
                      <a:pt x="198311" y="74046"/>
                      <a:pt x="198418" y="74094"/>
                      <a:pt x="198538" y="74094"/>
                    </a:cubicBezTo>
                    <a:cubicBezTo>
                      <a:pt x="198597" y="74094"/>
                      <a:pt x="198657" y="74082"/>
                      <a:pt x="198716" y="74046"/>
                    </a:cubicBezTo>
                    <a:cubicBezTo>
                      <a:pt x="199907" y="73320"/>
                      <a:pt x="201038" y="72487"/>
                      <a:pt x="202086" y="71558"/>
                    </a:cubicBezTo>
                    <a:cubicBezTo>
                      <a:pt x="202228" y="71427"/>
                      <a:pt x="202240" y="71213"/>
                      <a:pt x="202109" y="71070"/>
                    </a:cubicBezTo>
                    <a:cubicBezTo>
                      <a:pt x="202040" y="70994"/>
                      <a:pt x="201946" y="70955"/>
                      <a:pt x="201853" y="70955"/>
                    </a:cubicBezTo>
                    <a:close/>
                    <a:moveTo>
                      <a:pt x="270602" y="70582"/>
                    </a:moveTo>
                    <a:cubicBezTo>
                      <a:pt x="270462" y="70582"/>
                      <a:pt x="270331" y="70670"/>
                      <a:pt x="270285" y="70808"/>
                    </a:cubicBezTo>
                    <a:cubicBezTo>
                      <a:pt x="269785" y="72249"/>
                      <a:pt x="269261" y="73475"/>
                      <a:pt x="268689" y="74570"/>
                    </a:cubicBezTo>
                    <a:cubicBezTo>
                      <a:pt x="268606" y="74737"/>
                      <a:pt x="268677" y="74951"/>
                      <a:pt x="268844" y="75035"/>
                    </a:cubicBezTo>
                    <a:cubicBezTo>
                      <a:pt x="268892" y="75058"/>
                      <a:pt x="268951" y="75070"/>
                      <a:pt x="268999" y="75070"/>
                    </a:cubicBezTo>
                    <a:cubicBezTo>
                      <a:pt x="269130" y="75070"/>
                      <a:pt x="269249" y="74999"/>
                      <a:pt x="269308" y="74880"/>
                    </a:cubicBezTo>
                    <a:cubicBezTo>
                      <a:pt x="269892" y="73761"/>
                      <a:pt x="270416" y="72499"/>
                      <a:pt x="270939" y="71034"/>
                    </a:cubicBezTo>
                    <a:cubicBezTo>
                      <a:pt x="270999" y="70856"/>
                      <a:pt x="270904" y="70665"/>
                      <a:pt x="270725" y="70605"/>
                    </a:cubicBezTo>
                    <a:cubicBezTo>
                      <a:pt x="270685" y="70589"/>
                      <a:pt x="270643" y="70582"/>
                      <a:pt x="270602" y="70582"/>
                    </a:cubicBezTo>
                    <a:close/>
                    <a:moveTo>
                      <a:pt x="58596" y="70963"/>
                    </a:moveTo>
                    <a:cubicBezTo>
                      <a:pt x="58555" y="70963"/>
                      <a:pt x="58513" y="70970"/>
                      <a:pt x="58472" y="70986"/>
                    </a:cubicBezTo>
                    <a:cubicBezTo>
                      <a:pt x="58294" y="71046"/>
                      <a:pt x="58210" y="71248"/>
                      <a:pt x="58270" y="71427"/>
                    </a:cubicBezTo>
                    <a:cubicBezTo>
                      <a:pt x="58770" y="72796"/>
                      <a:pt x="59353" y="74070"/>
                      <a:pt x="60020" y="75225"/>
                    </a:cubicBezTo>
                    <a:cubicBezTo>
                      <a:pt x="60092" y="75332"/>
                      <a:pt x="60199" y="75392"/>
                      <a:pt x="60318" y="75392"/>
                    </a:cubicBezTo>
                    <a:cubicBezTo>
                      <a:pt x="60377" y="75392"/>
                      <a:pt x="60437" y="75380"/>
                      <a:pt x="60496" y="75344"/>
                    </a:cubicBezTo>
                    <a:cubicBezTo>
                      <a:pt x="60651" y="75249"/>
                      <a:pt x="60711" y="75047"/>
                      <a:pt x="60616" y="74880"/>
                    </a:cubicBezTo>
                    <a:cubicBezTo>
                      <a:pt x="59973" y="73761"/>
                      <a:pt x="59401" y="72522"/>
                      <a:pt x="58913" y="71189"/>
                    </a:cubicBezTo>
                    <a:cubicBezTo>
                      <a:pt x="58867" y="71051"/>
                      <a:pt x="58736" y="70963"/>
                      <a:pt x="58596" y="70963"/>
                    </a:cubicBezTo>
                    <a:close/>
                    <a:moveTo>
                      <a:pt x="174854" y="74001"/>
                    </a:moveTo>
                    <a:cubicBezTo>
                      <a:pt x="174736" y="74001"/>
                      <a:pt x="174623" y="74065"/>
                      <a:pt x="174558" y="74177"/>
                    </a:cubicBezTo>
                    <a:cubicBezTo>
                      <a:pt x="174463" y="74344"/>
                      <a:pt x="174523" y="74558"/>
                      <a:pt x="174689" y="74654"/>
                    </a:cubicBezTo>
                    <a:cubicBezTo>
                      <a:pt x="175892" y="75320"/>
                      <a:pt x="177190" y="75880"/>
                      <a:pt x="178535" y="76320"/>
                    </a:cubicBezTo>
                    <a:cubicBezTo>
                      <a:pt x="178571" y="76332"/>
                      <a:pt x="178606" y="76344"/>
                      <a:pt x="178642" y="76344"/>
                    </a:cubicBezTo>
                    <a:cubicBezTo>
                      <a:pt x="178785" y="76344"/>
                      <a:pt x="178916" y="76249"/>
                      <a:pt x="178964" y="76106"/>
                    </a:cubicBezTo>
                    <a:cubicBezTo>
                      <a:pt x="179023" y="75928"/>
                      <a:pt x="178928" y="75725"/>
                      <a:pt x="178749" y="75666"/>
                    </a:cubicBezTo>
                    <a:cubicBezTo>
                      <a:pt x="177440" y="75237"/>
                      <a:pt x="176190" y="74689"/>
                      <a:pt x="175023" y="74046"/>
                    </a:cubicBezTo>
                    <a:cubicBezTo>
                      <a:pt x="174969" y="74016"/>
                      <a:pt x="174911" y="74001"/>
                      <a:pt x="174854" y="74001"/>
                    </a:cubicBezTo>
                    <a:close/>
                    <a:moveTo>
                      <a:pt x="23122" y="72675"/>
                    </a:moveTo>
                    <a:cubicBezTo>
                      <a:pt x="22985" y="72675"/>
                      <a:pt x="22855" y="72756"/>
                      <a:pt x="22801" y="72891"/>
                    </a:cubicBezTo>
                    <a:cubicBezTo>
                      <a:pt x="22254" y="74189"/>
                      <a:pt x="21634" y="75416"/>
                      <a:pt x="20980" y="76547"/>
                    </a:cubicBezTo>
                    <a:cubicBezTo>
                      <a:pt x="20884" y="76701"/>
                      <a:pt x="20932" y="76916"/>
                      <a:pt x="21099" y="77011"/>
                    </a:cubicBezTo>
                    <a:cubicBezTo>
                      <a:pt x="21158" y="77047"/>
                      <a:pt x="21218" y="77059"/>
                      <a:pt x="21277" y="77059"/>
                    </a:cubicBezTo>
                    <a:cubicBezTo>
                      <a:pt x="21396" y="77059"/>
                      <a:pt x="21503" y="76999"/>
                      <a:pt x="21575" y="76892"/>
                    </a:cubicBezTo>
                    <a:cubicBezTo>
                      <a:pt x="22242" y="75737"/>
                      <a:pt x="22873" y="74487"/>
                      <a:pt x="23432" y="73153"/>
                    </a:cubicBezTo>
                    <a:cubicBezTo>
                      <a:pt x="23504" y="72987"/>
                      <a:pt x="23420" y="72784"/>
                      <a:pt x="23254" y="72701"/>
                    </a:cubicBezTo>
                    <a:cubicBezTo>
                      <a:pt x="23210" y="72684"/>
                      <a:pt x="23166" y="72675"/>
                      <a:pt x="23122" y="72675"/>
                    </a:cubicBezTo>
                    <a:close/>
                    <a:moveTo>
                      <a:pt x="194839" y="75237"/>
                    </a:moveTo>
                    <a:cubicBezTo>
                      <a:pt x="194798" y="75237"/>
                      <a:pt x="194756" y="75245"/>
                      <a:pt x="194716" y="75261"/>
                    </a:cubicBezTo>
                    <a:cubicBezTo>
                      <a:pt x="193454" y="75749"/>
                      <a:pt x="192144" y="76130"/>
                      <a:pt x="190810" y="76392"/>
                    </a:cubicBezTo>
                    <a:cubicBezTo>
                      <a:pt x="190620" y="76428"/>
                      <a:pt x="190501" y="76606"/>
                      <a:pt x="190537" y="76797"/>
                    </a:cubicBezTo>
                    <a:cubicBezTo>
                      <a:pt x="190572" y="76963"/>
                      <a:pt x="190715" y="77071"/>
                      <a:pt x="190870" y="77071"/>
                    </a:cubicBezTo>
                    <a:lnTo>
                      <a:pt x="190941" y="77071"/>
                    </a:lnTo>
                    <a:cubicBezTo>
                      <a:pt x="192322" y="76797"/>
                      <a:pt x="193668" y="76404"/>
                      <a:pt x="194966" y="75904"/>
                    </a:cubicBezTo>
                    <a:cubicBezTo>
                      <a:pt x="195144" y="75832"/>
                      <a:pt x="195228" y="75630"/>
                      <a:pt x="195156" y="75463"/>
                    </a:cubicBezTo>
                    <a:cubicBezTo>
                      <a:pt x="195110" y="75325"/>
                      <a:pt x="194979" y="75237"/>
                      <a:pt x="194839" y="75237"/>
                    </a:cubicBezTo>
                    <a:close/>
                    <a:moveTo>
                      <a:pt x="182660" y="76592"/>
                    </a:moveTo>
                    <a:cubicBezTo>
                      <a:pt x="182496" y="76592"/>
                      <a:pt x="182343" y="76716"/>
                      <a:pt x="182321" y="76892"/>
                    </a:cubicBezTo>
                    <a:cubicBezTo>
                      <a:pt x="182286" y="77082"/>
                      <a:pt x="182416" y="77249"/>
                      <a:pt x="182607" y="77285"/>
                    </a:cubicBezTo>
                    <a:cubicBezTo>
                      <a:pt x="183774" y="77452"/>
                      <a:pt x="184976" y="77535"/>
                      <a:pt x="186155" y="77535"/>
                    </a:cubicBezTo>
                    <a:cubicBezTo>
                      <a:pt x="186369" y="77535"/>
                      <a:pt x="186572" y="77535"/>
                      <a:pt x="186786" y="77523"/>
                    </a:cubicBezTo>
                    <a:cubicBezTo>
                      <a:pt x="186977" y="77523"/>
                      <a:pt x="187119" y="77368"/>
                      <a:pt x="187119" y="77178"/>
                    </a:cubicBezTo>
                    <a:cubicBezTo>
                      <a:pt x="187119" y="76994"/>
                      <a:pt x="186976" y="76844"/>
                      <a:pt x="186784" y="76844"/>
                    </a:cubicBezTo>
                    <a:cubicBezTo>
                      <a:pt x="186777" y="76844"/>
                      <a:pt x="186770" y="76844"/>
                      <a:pt x="186762" y="76844"/>
                    </a:cubicBezTo>
                    <a:cubicBezTo>
                      <a:pt x="186596" y="76847"/>
                      <a:pt x="186431" y="76849"/>
                      <a:pt x="186265" y="76849"/>
                    </a:cubicBezTo>
                    <a:cubicBezTo>
                      <a:pt x="185073" y="76849"/>
                      <a:pt x="183883" y="76772"/>
                      <a:pt x="182702" y="76594"/>
                    </a:cubicBezTo>
                    <a:cubicBezTo>
                      <a:pt x="182688" y="76592"/>
                      <a:pt x="182674" y="76592"/>
                      <a:pt x="182660" y="76592"/>
                    </a:cubicBezTo>
                    <a:close/>
                    <a:moveTo>
                      <a:pt x="87558" y="74370"/>
                    </a:moveTo>
                    <a:cubicBezTo>
                      <a:pt x="87440" y="74370"/>
                      <a:pt x="87326" y="74434"/>
                      <a:pt x="87262" y="74546"/>
                    </a:cubicBezTo>
                    <a:cubicBezTo>
                      <a:pt x="87202" y="74666"/>
                      <a:pt x="87131" y="74773"/>
                      <a:pt x="87071" y="74880"/>
                    </a:cubicBezTo>
                    <a:cubicBezTo>
                      <a:pt x="86488" y="75892"/>
                      <a:pt x="85726" y="76856"/>
                      <a:pt x="84821" y="77737"/>
                    </a:cubicBezTo>
                    <a:cubicBezTo>
                      <a:pt x="84678" y="77880"/>
                      <a:pt x="84678" y="78094"/>
                      <a:pt x="84809" y="78225"/>
                    </a:cubicBezTo>
                    <a:cubicBezTo>
                      <a:pt x="84880" y="78297"/>
                      <a:pt x="84976" y="78333"/>
                      <a:pt x="85059" y="78333"/>
                    </a:cubicBezTo>
                    <a:cubicBezTo>
                      <a:pt x="85142" y="78333"/>
                      <a:pt x="85238" y="78297"/>
                      <a:pt x="85297" y="78237"/>
                    </a:cubicBezTo>
                    <a:cubicBezTo>
                      <a:pt x="86250" y="77309"/>
                      <a:pt x="87047" y="76297"/>
                      <a:pt x="87667" y="75225"/>
                    </a:cubicBezTo>
                    <a:cubicBezTo>
                      <a:pt x="87738" y="75106"/>
                      <a:pt x="87797" y="74999"/>
                      <a:pt x="87857" y="74892"/>
                    </a:cubicBezTo>
                    <a:cubicBezTo>
                      <a:pt x="87952" y="74725"/>
                      <a:pt x="87893" y="74511"/>
                      <a:pt x="87726" y="74415"/>
                    </a:cubicBezTo>
                    <a:cubicBezTo>
                      <a:pt x="87672" y="74385"/>
                      <a:pt x="87614" y="74370"/>
                      <a:pt x="87558" y="74370"/>
                    </a:cubicBezTo>
                    <a:close/>
                    <a:moveTo>
                      <a:pt x="242348" y="75465"/>
                    </a:moveTo>
                    <a:cubicBezTo>
                      <a:pt x="242289" y="75465"/>
                      <a:pt x="242229" y="75480"/>
                      <a:pt x="242174" y="75511"/>
                    </a:cubicBezTo>
                    <a:cubicBezTo>
                      <a:pt x="242007" y="75606"/>
                      <a:pt x="241960" y="75809"/>
                      <a:pt x="242043" y="75975"/>
                    </a:cubicBezTo>
                    <a:cubicBezTo>
                      <a:pt x="242757" y="77213"/>
                      <a:pt x="243603" y="78345"/>
                      <a:pt x="244567" y="79345"/>
                    </a:cubicBezTo>
                    <a:cubicBezTo>
                      <a:pt x="244627" y="79416"/>
                      <a:pt x="244722" y="79452"/>
                      <a:pt x="244817" y="79452"/>
                    </a:cubicBezTo>
                    <a:cubicBezTo>
                      <a:pt x="244900" y="79452"/>
                      <a:pt x="244984" y="79416"/>
                      <a:pt x="245055" y="79357"/>
                    </a:cubicBezTo>
                    <a:cubicBezTo>
                      <a:pt x="245186" y="79226"/>
                      <a:pt x="245198" y="79011"/>
                      <a:pt x="245067" y="78868"/>
                    </a:cubicBezTo>
                    <a:cubicBezTo>
                      <a:pt x="244138" y="77916"/>
                      <a:pt x="243329" y="76821"/>
                      <a:pt x="242650" y="75630"/>
                    </a:cubicBezTo>
                    <a:cubicBezTo>
                      <a:pt x="242586" y="75526"/>
                      <a:pt x="242469" y="75465"/>
                      <a:pt x="242348" y="75465"/>
                    </a:cubicBezTo>
                    <a:close/>
                    <a:moveTo>
                      <a:pt x="62769" y="78014"/>
                    </a:moveTo>
                    <a:cubicBezTo>
                      <a:pt x="62685" y="78014"/>
                      <a:pt x="62601" y="78044"/>
                      <a:pt x="62532" y="78106"/>
                    </a:cubicBezTo>
                    <a:cubicBezTo>
                      <a:pt x="62401" y="78237"/>
                      <a:pt x="62390" y="78464"/>
                      <a:pt x="62521" y="78595"/>
                    </a:cubicBezTo>
                    <a:cubicBezTo>
                      <a:pt x="63521" y="79642"/>
                      <a:pt x="64628" y="80523"/>
                      <a:pt x="65819" y="81214"/>
                    </a:cubicBezTo>
                    <a:cubicBezTo>
                      <a:pt x="65878" y="81250"/>
                      <a:pt x="65938" y="81262"/>
                      <a:pt x="65997" y="81262"/>
                    </a:cubicBezTo>
                    <a:cubicBezTo>
                      <a:pt x="66116" y="81262"/>
                      <a:pt x="66223" y="81202"/>
                      <a:pt x="66295" y="81095"/>
                    </a:cubicBezTo>
                    <a:cubicBezTo>
                      <a:pt x="66390" y="80928"/>
                      <a:pt x="66331" y="80714"/>
                      <a:pt x="66164" y="80619"/>
                    </a:cubicBezTo>
                    <a:cubicBezTo>
                      <a:pt x="65033" y="79964"/>
                      <a:pt x="63973" y="79118"/>
                      <a:pt x="63021" y="78118"/>
                    </a:cubicBezTo>
                    <a:cubicBezTo>
                      <a:pt x="62952" y="78050"/>
                      <a:pt x="62861" y="78014"/>
                      <a:pt x="62769" y="78014"/>
                    </a:cubicBezTo>
                    <a:close/>
                    <a:moveTo>
                      <a:pt x="266726" y="77823"/>
                    </a:moveTo>
                    <a:cubicBezTo>
                      <a:pt x="266630" y="77823"/>
                      <a:pt x="266534" y="77862"/>
                      <a:pt x="266463" y="77940"/>
                    </a:cubicBezTo>
                    <a:cubicBezTo>
                      <a:pt x="265582" y="78987"/>
                      <a:pt x="264582" y="79892"/>
                      <a:pt x="263474" y="80631"/>
                    </a:cubicBezTo>
                    <a:cubicBezTo>
                      <a:pt x="263319" y="80726"/>
                      <a:pt x="263272" y="80940"/>
                      <a:pt x="263379" y="81107"/>
                    </a:cubicBezTo>
                    <a:cubicBezTo>
                      <a:pt x="263450" y="81202"/>
                      <a:pt x="263558" y="81262"/>
                      <a:pt x="263665" y="81262"/>
                    </a:cubicBezTo>
                    <a:cubicBezTo>
                      <a:pt x="263736" y="81262"/>
                      <a:pt x="263796" y="81238"/>
                      <a:pt x="263855" y="81202"/>
                    </a:cubicBezTo>
                    <a:cubicBezTo>
                      <a:pt x="265010" y="80428"/>
                      <a:pt x="266070" y="79476"/>
                      <a:pt x="266998" y="78392"/>
                    </a:cubicBezTo>
                    <a:cubicBezTo>
                      <a:pt x="267118" y="78249"/>
                      <a:pt x="267094" y="78023"/>
                      <a:pt x="266951" y="77904"/>
                    </a:cubicBezTo>
                    <a:cubicBezTo>
                      <a:pt x="266886" y="77850"/>
                      <a:pt x="266806" y="77823"/>
                      <a:pt x="266726" y="77823"/>
                    </a:cubicBezTo>
                    <a:close/>
                    <a:moveTo>
                      <a:pt x="81763" y="80121"/>
                    </a:moveTo>
                    <a:cubicBezTo>
                      <a:pt x="81706" y="80121"/>
                      <a:pt x="81648" y="80135"/>
                      <a:pt x="81594" y="80166"/>
                    </a:cubicBezTo>
                    <a:cubicBezTo>
                      <a:pt x="80428" y="80845"/>
                      <a:pt x="79177" y="81381"/>
                      <a:pt x="77880" y="81774"/>
                    </a:cubicBezTo>
                    <a:cubicBezTo>
                      <a:pt x="77701" y="81821"/>
                      <a:pt x="77594" y="82012"/>
                      <a:pt x="77653" y="82202"/>
                    </a:cubicBezTo>
                    <a:cubicBezTo>
                      <a:pt x="77701" y="82345"/>
                      <a:pt x="77832" y="82440"/>
                      <a:pt x="77975" y="82440"/>
                    </a:cubicBezTo>
                    <a:cubicBezTo>
                      <a:pt x="78011" y="82440"/>
                      <a:pt x="78046" y="82440"/>
                      <a:pt x="78082" y="82428"/>
                    </a:cubicBezTo>
                    <a:cubicBezTo>
                      <a:pt x="79427" y="82024"/>
                      <a:pt x="80725" y="81464"/>
                      <a:pt x="81940" y="80761"/>
                    </a:cubicBezTo>
                    <a:cubicBezTo>
                      <a:pt x="82106" y="80666"/>
                      <a:pt x="82154" y="80464"/>
                      <a:pt x="82059" y="80297"/>
                    </a:cubicBezTo>
                    <a:cubicBezTo>
                      <a:pt x="81994" y="80184"/>
                      <a:pt x="81881" y="80121"/>
                      <a:pt x="81763" y="80121"/>
                    </a:cubicBezTo>
                    <a:close/>
                    <a:moveTo>
                      <a:pt x="69810" y="82096"/>
                    </a:moveTo>
                    <a:cubicBezTo>
                      <a:pt x="69658" y="82096"/>
                      <a:pt x="69516" y="82205"/>
                      <a:pt x="69486" y="82357"/>
                    </a:cubicBezTo>
                    <a:cubicBezTo>
                      <a:pt x="69438" y="82547"/>
                      <a:pt x="69557" y="82726"/>
                      <a:pt x="69736" y="82774"/>
                    </a:cubicBezTo>
                    <a:cubicBezTo>
                      <a:pt x="70855" y="83036"/>
                      <a:pt x="72010" y="83167"/>
                      <a:pt x="73189" y="83167"/>
                    </a:cubicBezTo>
                    <a:cubicBezTo>
                      <a:pt x="73439" y="83167"/>
                      <a:pt x="73689" y="83155"/>
                      <a:pt x="73939" y="83143"/>
                    </a:cubicBezTo>
                    <a:cubicBezTo>
                      <a:pt x="74129" y="83143"/>
                      <a:pt x="74272" y="82976"/>
                      <a:pt x="74260" y="82786"/>
                    </a:cubicBezTo>
                    <a:cubicBezTo>
                      <a:pt x="74249" y="82602"/>
                      <a:pt x="74105" y="82463"/>
                      <a:pt x="73925" y="82463"/>
                    </a:cubicBezTo>
                    <a:cubicBezTo>
                      <a:pt x="73918" y="82463"/>
                      <a:pt x="73910" y="82464"/>
                      <a:pt x="73903" y="82464"/>
                    </a:cubicBezTo>
                    <a:cubicBezTo>
                      <a:pt x="73675" y="82474"/>
                      <a:pt x="73447" y="82479"/>
                      <a:pt x="73220" y="82479"/>
                    </a:cubicBezTo>
                    <a:cubicBezTo>
                      <a:pt x="72083" y="82479"/>
                      <a:pt x="70962" y="82355"/>
                      <a:pt x="69890" y="82107"/>
                    </a:cubicBezTo>
                    <a:cubicBezTo>
                      <a:pt x="69864" y="82100"/>
                      <a:pt x="69837" y="82096"/>
                      <a:pt x="69810" y="82096"/>
                    </a:cubicBezTo>
                    <a:close/>
                    <a:moveTo>
                      <a:pt x="18918" y="79757"/>
                    </a:moveTo>
                    <a:cubicBezTo>
                      <a:pt x="18816" y="79757"/>
                      <a:pt x="18714" y="79799"/>
                      <a:pt x="18646" y="79880"/>
                    </a:cubicBezTo>
                    <a:cubicBezTo>
                      <a:pt x="17753" y="80952"/>
                      <a:pt x="16789" y="81904"/>
                      <a:pt x="15765" y="82726"/>
                    </a:cubicBezTo>
                    <a:cubicBezTo>
                      <a:pt x="15610" y="82845"/>
                      <a:pt x="15586" y="83059"/>
                      <a:pt x="15705" y="83214"/>
                    </a:cubicBezTo>
                    <a:cubicBezTo>
                      <a:pt x="15777" y="83298"/>
                      <a:pt x="15872" y="83345"/>
                      <a:pt x="15979" y="83345"/>
                    </a:cubicBezTo>
                    <a:cubicBezTo>
                      <a:pt x="16050" y="83345"/>
                      <a:pt x="16134" y="83309"/>
                      <a:pt x="16193" y="83262"/>
                    </a:cubicBezTo>
                    <a:cubicBezTo>
                      <a:pt x="17253" y="82416"/>
                      <a:pt x="18253" y="81428"/>
                      <a:pt x="19182" y="80321"/>
                    </a:cubicBezTo>
                    <a:cubicBezTo>
                      <a:pt x="19301" y="80178"/>
                      <a:pt x="19277" y="79952"/>
                      <a:pt x="19134" y="79833"/>
                    </a:cubicBezTo>
                    <a:cubicBezTo>
                      <a:pt x="19072" y="79781"/>
                      <a:pt x="18995" y="79757"/>
                      <a:pt x="18918" y="79757"/>
                    </a:cubicBezTo>
                    <a:close/>
                    <a:moveTo>
                      <a:pt x="248037" y="81335"/>
                    </a:moveTo>
                    <a:cubicBezTo>
                      <a:pt x="247916" y="81335"/>
                      <a:pt x="247798" y="81396"/>
                      <a:pt x="247734" y="81500"/>
                    </a:cubicBezTo>
                    <a:cubicBezTo>
                      <a:pt x="247639" y="81666"/>
                      <a:pt x="247687" y="81881"/>
                      <a:pt x="247853" y="81976"/>
                    </a:cubicBezTo>
                    <a:cubicBezTo>
                      <a:pt x="249080" y="82714"/>
                      <a:pt x="250401" y="83250"/>
                      <a:pt x="251758" y="83571"/>
                    </a:cubicBezTo>
                    <a:cubicBezTo>
                      <a:pt x="251782" y="83583"/>
                      <a:pt x="251806" y="83583"/>
                      <a:pt x="251842" y="83583"/>
                    </a:cubicBezTo>
                    <a:cubicBezTo>
                      <a:pt x="251997" y="83583"/>
                      <a:pt x="252139" y="83476"/>
                      <a:pt x="252175" y="83321"/>
                    </a:cubicBezTo>
                    <a:cubicBezTo>
                      <a:pt x="252223" y="83131"/>
                      <a:pt x="252104" y="82952"/>
                      <a:pt x="251913" y="82905"/>
                    </a:cubicBezTo>
                    <a:cubicBezTo>
                      <a:pt x="250627" y="82595"/>
                      <a:pt x="249377" y="82083"/>
                      <a:pt x="248210" y="81381"/>
                    </a:cubicBezTo>
                    <a:cubicBezTo>
                      <a:pt x="248156" y="81349"/>
                      <a:pt x="248096" y="81335"/>
                      <a:pt x="248037" y="81335"/>
                    </a:cubicBezTo>
                    <a:close/>
                    <a:moveTo>
                      <a:pt x="259978" y="82381"/>
                    </a:moveTo>
                    <a:cubicBezTo>
                      <a:pt x="259937" y="82381"/>
                      <a:pt x="259895" y="82388"/>
                      <a:pt x="259855" y="82405"/>
                    </a:cubicBezTo>
                    <a:cubicBezTo>
                      <a:pt x="258533" y="82857"/>
                      <a:pt x="257212" y="83143"/>
                      <a:pt x="255914" y="83226"/>
                    </a:cubicBezTo>
                    <a:cubicBezTo>
                      <a:pt x="255723" y="83238"/>
                      <a:pt x="255580" y="83405"/>
                      <a:pt x="255592" y="83595"/>
                    </a:cubicBezTo>
                    <a:cubicBezTo>
                      <a:pt x="255604" y="83774"/>
                      <a:pt x="255759" y="83917"/>
                      <a:pt x="255938" y="83917"/>
                    </a:cubicBezTo>
                    <a:lnTo>
                      <a:pt x="255961" y="83917"/>
                    </a:lnTo>
                    <a:cubicBezTo>
                      <a:pt x="257319" y="83821"/>
                      <a:pt x="258712" y="83536"/>
                      <a:pt x="260081" y="83047"/>
                    </a:cubicBezTo>
                    <a:cubicBezTo>
                      <a:pt x="260260" y="82988"/>
                      <a:pt x="260355" y="82797"/>
                      <a:pt x="260295" y="82607"/>
                    </a:cubicBezTo>
                    <a:cubicBezTo>
                      <a:pt x="260249" y="82469"/>
                      <a:pt x="260118" y="82381"/>
                      <a:pt x="259978" y="82381"/>
                    </a:cubicBezTo>
                    <a:close/>
                    <a:moveTo>
                      <a:pt x="12489" y="84834"/>
                    </a:moveTo>
                    <a:cubicBezTo>
                      <a:pt x="12438" y="84834"/>
                      <a:pt x="12386" y="84846"/>
                      <a:pt x="12336" y="84869"/>
                    </a:cubicBezTo>
                    <a:cubicBezTo>
                      <a:pt x="11133" y="85441"/>
                      <a:pt x="9847" y="85869"/>
                      <a:pt x="8514" y="86167"/>
                    </a:cubicBezTo>
                    <a:cubicBezTo>
                      <a:pt x="8323" y="86203"/>
                      <a:pt x="8204" y="86381"/>
                      <a:pt x="8252" y="86572"/>
                    </a:cubicBezTo>
                    <a:cubicBezTo>
                      <a:pt x="8288" y="86727"/>
                      <a:pt x="8430" y="86846"/>
                      <a:pt x="8585" y="86846"/>
                    </a:cubicBezTo>
                    <a:cubicBezTo>
                      <a:pt x="8609" y="86846"/>
                      <a:pt x="8633" y="86846"/>
                      <a:pt x="8657" y="86834"/>
                    </a:cubicBezTo>
                    <a:cubicBezTo>
                      <a:pt x="10050" y="86536"/>
                      <a:pt x="11383" y="86084"/>
                      <a:pt x="12633" y="85488"/>
                    </a:cubicBezTo>
                    <a:cubicBezTo>
                      <a:pt x="12812" y="85417"/>
                      <a:pt x="12883" y="85203"/>
                      <a:pt x="12800" y="85036"/>
                    </a:cubicBezTo>
                    <a:cubicBezTo>
                      <a:pt x="12740" y="84907"/>
                      <a:pt x="12619" y="84834"/>
                      <a:pt x="12489" y="84834"/>
                    </a:cubicBezTo>
                    <a:close/>
                    <a:moveTo>
                      <a:pt x="375" y="86295"/>
                    </a:moveTo>
                    <a:cubicBezTo>
                      <a:pt x="212" y="86295"/>
                      <a:pt x="58" y="86419"/>
                      <a:pt x="25" y="86584"/>
                    </a:cubicBezTo>
                    <a:cubicBezTo>
                      <a:pt x="1" y="86774"/>
                      <a:pt x="132" y="86953"/>
                      <a:pt x="322" y="86977"/>
                    </a:cubicBezTo>
                    <a:cubicBezTo>
                      <a:pt x="1668" y="87179"/>
                      <a:pt x="2989" y="87286"/>
                      <a:pt x="4239" y="87286"/>
                    </a:cubicBezTo>
                    <a:lnTo>
                      <a:pt x="4489" y="87286"/>
                    </a:lnTo>
                    <a:cubicBezTo>
                      <a:pt x="4680" y="87286"/>
                      <a:pt x="4835" y="87131"/>
                      <a:pt x="4835" y="86941"/>
                    </a:cubicBezTo>
                    <a:cubicBezTo>
                      <a:pt x="4823" y="86750"/>
                      <a:pt x="4680" y="86596"/>
                      <a:pt x="4478" y="86596"/>
                    </a:cubicBezTo>
                    <a:cubicBezTo>
                      <a:pt x="4406" y="86596"/>
                      <a:pt x="4335" y="86597"/>
                      <a:pt x="4263" y="86597"/>
                    </a:cubicBezTo>
                    <a:cubicBezTo>
                      <a:pt x="3040" y="86597"/>
                      <a:pt x="1745" y="86500"/>
                      <a:pt x="418" y="86298"/>
                    </a:cubicBezTo>
                    <a:cubicBezTo>
                      <a:pt x="403" y="86296"/>
                      <a:pt x="389" y="86295"/>
                      <a:pt x="375" y="86295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dirty="0"/>
              </a:p>
            </p:txBody>
          </p:sp>
        </p:grpSp>
      </p:grpSp>
      <p:sp>
        <p:nvSpPr>
          <p:cNvPr id="1425" name="Google Shape;1425;p37"/>
          <p:cNvSpPr txBox="1"/>
          <p:nvPr/>
        </p:nvSpPr>
        <p:spPr>
          <a:xfrm>
            <a:off x="947033" y="1357133"/>
            <a:ext cx="10298000" cy="6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endParaRPr sz="1600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4" name="Google Shape;1426;p37"/>
          <p:cNvGrpSpPr/>
          <p:nvPr/>
        </p:nvGrpSpPr>
        <p:grpSpPr>
          <a:xfrm>
            <a:off x="152861" y="3233897"/>
            <a:ext cx="1694000" cy="1226457"/>
            <a:chOff x="671050" y="2596512"/>
            <a:chExt cx="1270500" cy="919843"/>
          </a:xfrm>
        </p:grpSpPr>
        <p:sp>
          <p:nvSpPr>
            <p:cNvPr id="1427" name="Google Shape;1427;p37"/>
            <p:cNvSpPr/>
            <p:nvPr/>
          </p:nvSpPr>
          <p:spPr>
            <a:xfrm>
              <a:off x="1156677" y="3103743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28" name="Google Shape;1428;p37"/>
            <p:cNvSpPr/>
            <p:nvPr/>
          </p:nvSpPr>
          <p:spPr>
            <a:xfrm>
              <a:off x="1272308" y="3223189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29" name="Google Shape;1429;p37"/>
            <p:cNvSpPr txBox="1"/>
            <p:nvPr/>
          </p:nvSpPr>
          <p:spPr>
            <a:xfrm>
              <a:off x="671050" y="2596512"/>
              <a:ext cx="12705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it-IT" sz="1200" b="1" dirty="0">
                  <a:solidFill>
                    <a:schemeClr val="bg1">
                      <a:lumMod val="8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PREMESSA</a:t>
              </a:r>
            </a:p>
            <a:p>
              <a:pPr algn="ctr"/>
              <a:r>
                <a:rPr lang="it-IT" sz="1200" dirty="0">
                  <a:solidFill>
                    <a:schemeClr val="bg1">
                      <a:lumMod val="8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IL QUADRO ANTE RIFORMA </a:t>
              </a:r>
              <a:endParaRPr sz="1200" dirty="0">
                <a:solidFill>
                  <a:schemeClr val="bg1">
                    <a:lumMod val="85000"/>
                  </a:schemeClr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5" name="Google Shape;1430;p37"/>
          <p:cNvGrpSpPr/>
          <p:nvPr/>
        </p:nvGrpSpPr>
        <p:grpSpPr>
          <a:xfrm>
            <a:off x="2289738" y="1866605"/>
            <a:ext cx="1694000" cy="1131570"/>
            <a:chOff x="677520" y="2667678"/>
            <a:chExt cx="1270500" cy="848677"/>
          </a:xfrm>
        </p:grpSpPr>
        <p:sp>
          <p:nvSpPr>
            <p:cNvPr id="1431" name="Google Shape;1431;p37"/>
            <p:cNvSpPr/>
            <p:nvPr/>
          </p:nvSpPr>
          <p:spPr>
            <a:xfrm>
              <a:off x="1156677" y="3103743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32" name="Google Shape;1432;p37"/>
            <p:cNvSpPr/>
            <p:nvPr/>
          </p:nvSpPr>
          <p:spPr>
            <a:xfrm>
              <a:off x="1272308" y="3223189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33" name="Google Shape;1433;p37"/>
            <p:cNvSpPr txBox="1"/>
            <p:nvPr/>
          </p:nvSpPr>
          <p:spPr>
            <a:xfrm>
              <a:off x="677520" y="2667678"/>
              <a:ext cx="12705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it-IT" sz="1200" b="1" dirty="0">
                  <a:solidFill>
                    <a:schemeClr val="bg1">
                      <a:lumMod val="8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PRINCIPI GENERALI</a:t>
              </a:r>
            </a:p>
            <a:p>
              <a:pPr algn="ctr"/>
              <a:r>
                <a:rPr lang="it-IT" sz="1200" b="1" dirty="0">
                  <a:solidFill>
                    <a:schemeClr val="bg1">
                      <a:lumMod val="8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VOLONTARIATO E LAVORO  </a:t>
              </a:r>
              <a:endParaRPr sz="1200" b="1" dirty="0">
                <a:solidFill>
                  <a:schemeClr val="bg1">
                    <a:lumMod val="85000"/>
                  </a:schemeClr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6" name="Google Shape;1434;p37"/>
          <p:cNvGrpSpPr/>
          <p:nvPr/>
        </p:nvGrpSpPr>
        <p:grpSpPr>
          <a:xfrm>
            <a:off x="9172671" y="2911384"/>
            <a:ext cx="1826009" cy="1122940"/>
            <a:chOff x="671049" y="2674150"/>
            <a:chExt cx="1369507" cy="842205"/>
          </a:xfrm>
        </p:grpSpPr>
        <p:sp>
          <p:nvSpPr>
            <p:cNvPr id="1435" name="Google Shape;1435;p37"/>
            <p:cNvSpPr/>
            <p:nvPr/>
          </p:nvSpPr>
          <p:spPr>
            <a:xfrm>
              <a:off x="1156677" y="3103743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36" name="Google Shape;1436;p37"/>
            <p:cNvSpPr/>
            <p:nvPr/>
          </p:nvSpPr>
          <p:spPr>
            <a:xfrm>
              <a:off x="1272308" y="3223189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37" name="Google Shape;1437;p37"/>
            <p:cNvSpPr txBox="1"/>
            <p:nvPr/>
          </p:nvSpPr>
          <p:spPr>
            <a:xfrm>
              <a:off x="671049" y="2674150"/>
              <a:ext cx="1369507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sz="1200" b="1" dirty="0">
                  <a:solidFill>
                    <a:schemeClr val="bg1">
                      <a:lumMod val="8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SEMPLIFICAZIONI </a:t>
              </a:r>
              <a:endParaRPr sz="1200" b="1" dirty="0">
                <a:solidFill>
                  <a:schemeClr val="bg1">
                    <a:lumMod val="85000"/>
                  </a:schemeClr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7" name="Google Shape;1438;p37"/>
          <p:cNvGrpSpPr/>
          <p:nvPr/>
        </p:nvGrpSpPr>
        <p:grpSpPr>
          <a:xfrm>
            <a:off x="4692770" y="4180239"/>
            <a:ext cx="1906439" cy="1122940"/>
            <a:chOff x="614963" y="3103743"/>
            <a:chExt cx="1429829" cy="842204"/>
          </a:xfrm>
        </p:grpSpPr>
        <p:sp>
          <p:nvSpPr>
            <p:cNvPr id="1439" name="Google Shape;1439;p37"/>
            <p:cNvSpPr/>
            <p:nvPr/>
          </p:nvSpPr>
          <p:spPr>
            <a:xfrm rot="10800000">
              <a:off x="1156677" y="3103743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40" name="Google Shape;1440;p37"/>
            <p:cNvSpPr/>
            <p:nvPr/>
          </p:nvSpPr>
          <p:spPr>
            <a:xfrm rot="10800000">
              <a:off x="1272308" y="3330070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41" name="Google Shape;1441;p37"/>
            <p:cNvSpPr txBox="1"/>
            <p:nvPr/>
          </p:nvSpPr>
          <p:spPr>
            <a:xfrm>
              <a:off x="614963" y="3604596"/>
              <a:ext cx="1429829" cy="3413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endParaRPr lang="it-IT" sz="1200" b="1" dirty="0">
                <a:solidFill>
                  <a:srgbClr val="C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  <a:p>
              <a:pPr algn="ctr"/>
              <a:r>
                <a:rPr lang="it-IT" sz="1200" b="1" dirty="0">
                  <a:solidFill>
                    <a:srgbClr val="C00000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FIGURA E INQUADRAMENTO LAVORATORE SPORTIVO</a:t>
              </a:r>
              <a:endParaRPr sz="1200" b="1" dirty="0">
                <a:solidFill>
                  <a:srgbClr val="C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8" name="Google Shape;1442;p37"/>
          <p:cNvGrpSpPr/>
          <p:nvPr/>
        </p:nvGrpSpPr>
        <p:grpSpPr>
          <a:xfrm>
            <a:off x="6176515" y="1956026"/>
            <a:ext cx="1811548" cy="1253001"/>
            <a:chOff x="578219" y="3103742"/>
            <a:chExt cx="1363331" cy="939750"/>
          </a:xfrm>
        </p:grpSpPr>
        <p:sp>
          <p:nvSpPr>
            <p:cNvPr id="1443" name="Google Shape;1443;p37"/>
            <p:cNvSpPr/>
            <p:nvPr/>
          </p:nvSpPr>
          <p:spPr>
            <a:xfrm rot="10800000">
              <a:off x="1156677" y="3103742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44" name="Google Shape;1444;p37"/>
            <p:cNvSpPr/>
            <p:nvPr/>
          </p:nvSpPr>
          <p:spPr>
            <a:xfrm rot="10800000">
              <a:off x="1272308" y="3330068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45" name="Google Shape;1445;p37"/>
            <p:cNvSpPr txBox="1"/>
            <p:nvPr/>
          </p:nvSpPr>
          <p:spPr>
            <a:xfrm>
              <a:off x="578219" y="3516349"/>
              <a:ext cx="1363331" cy="5271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it-IT" sz="1200" b="1" dirty="0">
                  <a:solidFill>
                    <a:schemeClr val="bg1">
                      <a:lumMod val="7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TRATTAMENTO FISCALE  E CONTRIBUTIVO </a:t>
              </a:r>
            </a:p>
          </p:txBody>
        </p:sp>
      </p:grpSp>
    </p:spTree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980364" cy="659444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it-IT" b="1" u="sng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ART. 25 LAVORATORE SPORTIVO </a:t>
            </a:r>
          </a:p>
        </p:txBody>
      </p:sp>
      <p:sp>
        <p:nvSpPr>
          <p:cNvPr id="5" name="Rettangolo 4"/>
          <p:cNvSpPr/>
          <p:nvPr/>
        </p:nvSpPr>
        <p:spPr>
          <a:xfrm>
            <a:off x="741871" y="1285336"/>
            <a:ext cx="1087790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CHI</a:t>
            </a:r>
          </a:p>
          <a:p>
            <a:endParaRPr lang="it-IT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2400" b="1" dirty="0">
                <a:solidFill>
                  <a:srgbClr val="C00000"/>
                </a:solidFill>
              </a:rPr>
              <a:t>soggetti qualificati</a:t>
            </a:r>
          </a:p>
          <a:p>
            <a:endParaRPr lang="it-IT" sz="2400" dirty="0">
              <a:solidFill>
                <a:srgbClr val="C00000"/>
              </a:solidFill>
            </a:endParaRPr>
          </a:p>
          <a:p>
            <a:endParaRPr lang="it-IT" sz="2400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2400" dirty="0">
                <a:solidFill>
                  <a:srgbClr val="C00000"/>
                </a:solidFill>
              </a:rPr>
              <a:t>esercita attività sportiva</a:t>
            </a:r>
          </a:p>
          <a:p>
            <a:r>
              <a:rPr lang="it-IT" sz="2400" dirty="0">
                <a:solidFill>
                  <a:srgbClr val="C00000"/>
                </a:solidFill>
              </a:rPr>
              <a:t> verso corrispettivo </a:t>
            </a:r>
          </a:p>
          <a:p>
            <a:endParaRPr lang="it-IT" sz="2400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2400" dirty="0">
                <a:solidFill>
                  <a:srgbClr val="C00000"/>
                </a:solidFill>
              </a:rPr>
              <a:t>senza distinzione di genere  </a:t>
            </a:r>
          </a:p>
          <a:p>
            <a:endParaRPr lang="it-IT" sz="2400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it-IT" sz="2400" dirty="0">
                <a:solidFill>
                  <a:srgbClr val="C00000"/>
                </a:solidFill>
              </a:rPr>
              <a:t>indipendentemente dal settore</a:t>
            </a:r>
          </a:p>
          <a:p>
            <a:r>
              <a:rPr lang="it-IT" sz="2400" dirty="0">
                <a:solidFill>
                  <a:srgbClr val="C00000"/>
                </a:solidFill>
              </a:rPr>
              <a:t>professionistico o dilettantistico</a:t>
            </a: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/>
          </a:p>
        </p:txBody>
      </p:sp>
      <p:sp>
        <p:nvSpPr>
          <p:cNvPr id="8" name="Rettangolo arrotondato 7"/>
          <p:cNvSpPr/>
          <p:nvPr/>
        </p:nvSpPr>
        <p:spPr>
          <a:xfrm>
            <a:off x="5348377" y="1397479"/>
            <a:ext cx="2829463" cy="44857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it-IT" b="1" dirty="0"/>
              <a:t>ATLETA</a:t>
            </a:r>
          </a:p>
          <a:p>
            <a:pPr algn="ctr">
              <a:lnSpc>
                <a:spcPct val="150000"/>
              </a:lnSpc>
            </a:pPr>
            <a:r>
              <a:rPr lang="it-IT" b="1" dirty="0"/>
              <a:t>ALLENATORE</a:t>
            </a:r>
          </a:p>
          <a:p>
            <a:pPr algn="ctr">
              <a:lnSpc>
                <a:spcPct val="150000"/>
              </a:lnSpc>
            </a:pPr>
            <a:r>
              <a:rPr lang="it-IT" b="1" dirty="0"/>
              <a:t>ISTRUTTORE</a:t>
            </a:r>
          </a:p>
          <a:p>
            <a:pPr algn="ctr">
              <a:lnSpc>
                <a:spcPct val="150000"/>
              </a:lnSpc>
            </a:pPr>
            <a:r>
              <a:rPr lang="it-IT" b="1" dirty="0"/>
              <a:t>DIRETTORE TECNICO </a:t>
            </a:r>
          </a:p>
          <a:p>
            <a:pPr algn="ctr">
              <a:lnSpc>
                <a:spcPct val="150000"/>
              </a:lnSpc>
            </a:pPr>
            <a:r>
              <a:rPr lang="it-IT" b="1" dirty="0"/>
              <a:t>DIRETTORE SPORTIVO</a:t>
            </a:r>
          </a:p>
          <a:p>
            <a:pPr algn="ctr">
              <a:lnSpc>
                <a:spcPct val="150000"/>
              </a:lnSpc>
            </a:pPr>
            <a:r>
              <a:rPr lang="it-IT" b="1" dirty="0"/>
              <a:t>PREPARATORE ATLETICO</a:t>
            </a:r>
          </a:p>
          <a:p>
            <a:pPr algn="ctr">
              <a:lnSpc>
                <a:spcPct val="150000"/>
              </a:lnSpc>
            </a:pPr>
            <a:r>
              <a:rPr lang="it-IT" b="1" dirty="0"/>
              <a:t>DIRETTORE </a:t>
            </a:r>
            <a:r>
              <a:rPr lang="it-IT" b="1" dirty="0" err="1"/>
              <a:t>DI</a:t>
            </a:r>
            <a:r>
              <a:rPr lang="it-IT" b="1" dirty="0"/>
              <a:t> GARA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8557405" y="1440611"/>
            <a:ext cx="2881221" cy="45346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/>
              <a:t>OGNI ALTRO </a:t>
            </a:r>
            <a:r>
              <a:rPr lang="it-IT" b="1" dirty="0"/>
              <a:t>TESSERATO</a:t>
            </a:r>
            <a:r>
              <a:rPr lang="it-IT" dirty="0"/>
              <a:t> </a:t>
            </a:r>
          </a:p>
          <a:p>
            <a:pPr algn="ctr"/>
            <a:r>
              <a:rPr lang="it-IT" dirty="0"/>
              <a:t>CHE SVOLGE </a:t>
            </a:r>
            <a:r>
              <a:rPr lang="it-IT" b="1" dirty="0"/>
              <a:t>MANSIONI NECESSARIE </a:t>
            </a:r>
            <a:r>
              <a:rPr lang="it-IT" dirty="0"/>
              <a:t>ALLO SVOLGIMENTO </a:t>
            </a:r>
          </a:p>
          <a:p>
            <a:pPr algn="ctr"/>
            <a:r>
              <a:rPr lang="it-IT" dirty="0"/>
              <a:t>DELL’ ATTIVITA’ SPORTIVA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SULLA BASE DEI </a:t>
            </a:r>
            <a:r>
              <a:rPr lang="it-IT" b="1" dirty="0"/>
              <a:t>REGOLAMENTI</a:t>
            </a:r>
            <a:r>
              <a:rPr lang="it-IT" dirty="0"/>
              <a:t> DEGLI ENTI AFFILIANTI </a:t>
            </a:r>
          </a:p>
          <a:p>
            <a:pPr algn="ctr"/>
            <a:endParaRPr lang="it-IT" dirty="0"/>
          </a:p>
          <a:p>
            <a:pPr algn="ctr"/>
            <a:r>
              <a:rPr lang="it-IT" sz="1400" dirty="0"/>
              <a:t>SONO ESCLUSE MANSIONI </a:t>
            </a:r>
            <a:r>
              <a:rPr lang="it-IT" sz="1400" dirty="0" err="1"/>
              <a:t>DI</a:t>
            </a:r>
            <a:r>
              <a:rPr lang="it-IT" sz="1400" dirty="0"/>
              <a:t> CARATTERE AMMINISTRATIVO-GESTIONALE </a:t>
            </a:r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/>
              <a:t> </a:t>
            </a:r>
          </a:p>
        </p:txBody>
      </p:sp>
      <p:sp>
        <p:nvSpPr>
          <p:cNvPr id="10" name="Freccia a destra 9"/>
          <p:cNvSpPr/>
          <p:nvPr/>
        </p:nvSpPr>
        <p:spPr>
          <a:xfrm>
            <a:off x="4080294" y="2288243"/>
            <a:ext cx="698740" cy="24154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9" name="Google Shape;1419;p37"/>
          <p:cNvSpPr txBox="1">
            <a:spLocks noGrp="1"/>
          </p:cNvSpPr>
          <p:nvPr>
            <p:ph type="title"/>
          </p:nvPr>
        </p:nvSpPr>
        <p:spPr>
          <a:xfrm>
            <a:off x="646982" y="672401"/>
            <a:ext cx="10649810" cy="1156399"/>
          </a:xfrm>
          <a:prstGeom prst="rect">
            <a:avLst/>
          </a:prstGeom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algn="ctr">
              <a:spcBef>
                <a:spcPts val="0"/>
              </a:spcBef>
            </a:pP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r>
              <a:rPr lang="it-IT" altLang="it-IT" sz="2800" b="1" kern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</a:rPr>
              <a:t>Sport dilettanti: la Riforma verso il debutto</a:t>
            </a: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r>
              <a:rPr lang="it-IT" altLang="it-IT" sz="2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Verona, 24 gennaio 2023</a:t>
            </a:r>
            <a:br>
              <a:rPr lang="it-IT" altLang="it-IT" sz="2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</a:br>
            <a:br>
              <a:rPr lang="it-IT" altLang="it-IT" sz="28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</a:b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br>
              <a:rPr lang="it-IT" altLang="it-IT" b="1" kern="0" dirty="0">
                <a:solidFill>
                  <a:srgbClr val="0070C0"/>
                </a:solidFill>
                <a:latin typeface="Times New Roman"/>
              </a:rPr>
            </a:br>
            <a:endParaRPr dirty="0"/>
          </a:p>
        </p:txBody>
      </p:sp>
      <p:grpSp>
        <p:nvGrpSpPr>
          <p:cNvPr id="2" name="Google Shape;1420;p37"/>
          <p:cNvGrpSpPr/>
          <p:nvPr/>
        </p:nvGrpSpPr>
        <p:grpSpPr>
          <a:xfrm>
            <a:off x="112143" y="1587260"/>
            <a:ext cx="12079857" cy="4554747"/>
            <a:chOff x="-19525" y="1919771"/>
            <a:chExt cx="9184121" cy="333084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421" name="Google Shape;1421;p37"/>
            <p:cNvSpPr/>
            <p:nvPr/>
          </p:nvSpPr>
          <p:spPr>
            <a:xfrm>
              <a:off x="4133" y="2137000"/>
              <a:ext cx="9160463" cy="3113617"/>
            </a:xfrm>
            <a:custGeom>
              <a:avLst/>
              <a:gdLst/>
              <a:ahLst/>
              <a:cxnLst/>
              <a:rect l="l" t="t" r="r" b="b"/>
              <a:pathLst>
                <a:path w="285751" h="97126" extrusionOk="0">
                  <a:moveTo>
                    <a:pt x="168518" y="0"/>
                  </a:moveTo>
                  <a:cubicBezTo>
                    <a:pt x="166008" y="0"/>
                    <a:pt x="163563" y="723"/>
                    <a:pt x="161438" y="2125"/>
                  </a:cubicBezTo>
                  <a:cubicBezTo>
                    <a:pt x="157997" y="4387"/>
                    <a:pt x="155425" y="8352"/>
                    <a:pt x="153996" y="13591"/>
                  </a:cubicBezTo>
                  <a:cubicBezTo>
                    <a:pt x="152937" y="17508"/>
                    <a:pt x="153425" y="21937"/>
                    <a:pt x="153937" y="26628"/>
                  </a:cubicBezTo>
                  <a:cubicBezTo>
                    <a:pt x="154449" y="31260"/>
                    <a:pt x="154973" y="36046"/>
                    <a:pt x="153961" y="40630"/>
                  </a:cubicBezTo>
                  <a:cubicBezTo>
                    <a:pt x="152746" y="46202"/>
                    <a:pt x="149508" y="50429"/>
                    <a:pt x="144078" y="53548"/>
                  </a:cubicBezTo>
                  <a:cubicBezTo>
                    <a:pt x="141165" y="55222"/>
                    <a:pt x="138091" y="56063"/>
                    <a:pt x="135044" y="56063"/>
                  </a:cubicBezTo>
                  <a:cubicBezTo>
                    <a:pt x="132650" y="56063"/>
                    <a:pt x="130274" y="55543"/>
                    <a:pt x="128005" y="54501"/>
                  </a:cubicBezTo>
                  <a:cubicBezTo>
                    <a:pt x="120766" y="51155"/>
                    <a:pt x="115444" y="43047"/>
                    <a:pt x="113396" y="32224"/>
                  </a:cubicBezTo>
                  <a:cubicBezTo>
                    <a:pt x="112289" y="26366"/>
                    <a:pt x="110515" y="22021"/>
                    <a:pt x="107943" y="18949"/>
                  </a:cubicBezTo>
                  <a:cubicBezTo>
                    <a:pt x="104934" y="15347"/>
                    <a:pt x="100831" y="13581"/>
                    <a:pt x="95431" y="13581"/>
                  </a:cubicBezTo>
                  <a:cubicBezTo>
                    <a:pt x="94869" y="13581"/>
                    <a:pt x="94293" y="13600"/>
                    <a:pt x="93703" y="13639"/>
                  </a:cubicBezTo>
                  <a:cubicBezTo>
                    <a:pt x="89607" y="13912"/>
                    <a:pt x="85238" y="16163"/>
                    <a:pt x="82309" y="19520"/>
                  </a:cubicBezTo>
                  <a:cubicBezTo>
                    <a:pt x="80332" y="21794"/>
                    <a:pt x="78046" y="25700"/>
                    <a:pt x="78451" y="31367"/>
                  </a:cubicBezTo>
                  <a:cubicBezTo>
                    <a:pt x="78951" y="38225"/>
                    <a:pt x="82690" y="42880"/>
                    <a:pt x="86297" y="47369"/>
                  </a:cubicBezTo>
                  <a:cubicBezTo>
                    <a:pt x="88893" y="50596"/>
                    <a:pt x="91572" y="53941"/>
                    <a:pt x="92822" y="57930"/>
                  </a:cubicBezTo>
                  <a:cubicBezTo>
                    <a:pt x="94298" y="62645"/>
                    <a:pt x="93560" y="67479"/>
                    <a:pt x="90548" y="72705"/>
                  </a:cubicBezTo>
                  <a:cubicBezTo>
                    <a:pt x="87095" y="78682"/>
                    <a:pt x="79892" y="82516"/>
                    <a:pt x="72784" y="82516"/>
                  </a:cubicBezTo>
                  <a:cubicBezTo>
                    <a:pt x="71569" y="82516"/>
                    <a:pt x="70367" y="82409"/>
                    <a:pt x="69188" y="82183"/>
                  </a:cubicBezTo>
                  <a:cubicBezTo>
                    <a:pt x="64985" y="81361"/>
                    <a:pt x="61270" y="79111"/>
                    <a:pt x="58461" y="75682"/>
                  </a:cubicBezTo>
                  <a:cubicBezTo>
                    <a:pt x="55413" y="71967"/>
                    <a:pt x="53424" y="66955"/>
                    <a:pt x="52555" y="60752"/>
                  </a:cubicBezTo>
                  <a:cubicBezTo>
                    <a:pt x="51960" y="56572"/>
                    <a:pt x="49448" y="52715"/>
                    <a:pt x="46150" y="50917"/>
                  </a:cubicBezTo>
                  <a:cubicBezTo>
                    <a:pt x="44740" y="50156"/>
                    <a:pt x="43258" y="49775"/>
                    <a:pt x="41713" y="49775"/>
                  </a:cubicBezTo>
                  <a:cubicBezTo>
                    <a:pt x="40138" y="49775"/>
                    <a:pt x="38498" y="50171"/>
                    <a:pt x="36803" y="50965"/>
                  </a:cubicBezTo>
                  <a:cubicBezTo>
                    <a:pt x="31755" y="53298"/>
                    <a:pt x="30195" y="58656"/>
                    <a:pt x="28695" y="63823"/>
                  </a:cubicBezTo>
                  <a:cubicBezTo>
                    <a:pt x="28302" y="65181"/>
                    <a:pt x="27933" y="66455"/>
                    <a:pt x="27492" y="67693"/>
                  </a:cubicBezTo>
                  <a:cubicBezTo>
                    <a:pt x="23159" y="80052"/>
                    <a:pt x="14872" y="86648"/>
                    <a:pt x="3894" y="86648"/>
                  </a:cubicBezTo>
                  <a:cubicBezTo>
                    <a:pt x="2430" y="86648"/>
                    <a:pt x="1549" y="86528"/>
                    <a:pt x="1" y="86302"/>
                  </a:cubicBezTo>
                  <a:lnTo>
                    <a:pt x="1" y="97125"/>
                  </a:lnTo>
                  <a:lnTo>
                    <a:pt x="285751" y="97125"/>
                  </a:lnTo>
                  <a:lnTo>
                    <a:pt x="285751" y="47238"/>
                  </a:lnTo>
                  <a:cubicBezTo>
                    <a:pt x="285071" y="47163"/>
                    <a:pt x="284481" y="47131"/>
                    <a:pt x="283969" y="47131"/>
                  </a:cubicBezTo>
                  <a:cubicBezTo>
                    <a:pt x="281893" y="47131"/>
                    <a:pt x="281118" y="47652"/>
                    <a:pt x="280917" y="47881"/>
                  </a:cubicBezTo>
                  <a:cubicBezTo>
                    <a:pt x="279988" y="48893"/>
                    <a:pt x="279238" y="51393"/>
                    <a:pt x="278369" y="54275"/>
                  </a:cubicBezTo>
                  <a:cubicBezTo>
                    <a:pt x="277869" y="55953"/>
                    <a:pt x="277309" y="57834"/>
                    <a:pt x="276571" y="59930"/>
                  </a:cubicBezTo>
                  <a:cubicBezTo>
                    <a:pt x="276214" y="60954"/>
                    <a:pt x="275869" y="62121"/>
                    <a:pt x="275512" y="63359"/>
                  </a:cubicBezTo>
                  <a:cubicBezTo>
                    <a:pt x="273785" y="69312"/>
                    <a:pt x="271416" y="77468"/>
                    <a:pt x="262986" y="81373"/>
                  </a:cubicBezTo>
                  <a:cubicBezTo>
                    <a:pt x="260213" y="82665"/>
                    <a:pt x="257379" y="83309"/>
                    <a:pt x="254608" y="83309"/>
                  </a:cubicBezTo>
                  <a:cubicBezTo>
                    <a:pt x="251633" y="83309"/>
                    <a:pt x="248731" y="82567"/>
                    <a:pt x="246055" y="81087"/>
                  </a:cubicBezTo>
                  <a:cubicBezTo>
                    <a:pt x="240483" y="78004"/>
                    <a:pt x="236507" y="71920"/>
                    <a:pt x="235673" y="65228"/>
                  </a:cubicBezTo>
                  <a:cubicBezTo>
                    <a:pt x="234995" y="59716"/>
                    <a:pt x="233209" y="55120"/>
                    <a:pt x="230518" y="51953"/>
                  </a:cubicBezTo>
                  <a:cubicBezTo>
                    <a:pt x="228375" y="49429"/>
                    <a:pt x="225696" y="47893"/>
                    <a:pt x="223005" y="47655"/>
                  </a:cubicBezTo>
                  <a:cubicBezTo>
                    <a:pt x="222742" y="47630"/>
                    <a:pt x="222481" y="47618"/>
                    <a:pt x="222223" y="47618"/>
                  </a:cubicBezTo>
                  <a:cubicBezTo>
                    <a:pt x="218182" y="47618"/>
                    <a:pt x="214787" y="50564"/>
                    <a:pt x="213254" y="55465"/>
                  </a:cubicBezTo>
                  <a:cubicBezTo>
                    <a:pt x="211099" y="62323"/>
                    <a:pt x="207253" y="67907"/>
                    <a:pt x="202121" y="71646"/>
                  </a:cubicBezTo>
                  <a:cubicBezTo>
                    <a:pt x="197526" y="74991"/>
                    <a:pt x="192025" y="76801"/>
                    <a:pt x="186227" y="76896"/>
                  </a:cubicBezTo>
                  <a:cubicBezTo>
                    <a:pt x="186094" y="76898"/>
                    <a:pt x="185961" y="76899"/>
                    <a:pt x="185828" y="76899"/>
                  </a:cubicBezTo>
                  <a:cubicBezTo>
                    <a:pt x="180925" y="76899"/>
                    <a:pt x="176045" y="75618"/>
                    <a:pt x="172034" y="73265"/>
                  </a:cubicBezTo>
                  <a:cubicBezTo>
                    <a:pt x="167534" y="70634"/>
                    <a:pt x="164343" y="66895"/>
                    <a:pt x="162795" y="62430"/>
                  </a:cubicBezTo>
                  <a:cubicBezTo>
                    <a:pt x="161009" y="57251"/>
                    <a:pt x="161271" y="52370"/>
                    <a:pt x="163593" y="47488"/>
                  </a:cubicBezTo>
                  <a:cubicBezTo>
                    <a:pt x="165510" y="43487"/>
                    <a:pt x="168486" y="40070"/>
                    <a:pt x="171641" y="36463"/>
                  </a:cubicBezTo>
                  <a:cubicBezTo>
                    <a:pt x="176344" y="31069"/>
                    <a:pt x="181214" y="25485"/>
                    <a:pt x="182262" y="17782"/>
                  </a:cubicBezTo>
                  <a:cubicBezTo>
                    <a:pt x="182893" y="13186"/>
                    <a:pt x="182000" y="9055"/>
                    <a:pt x="179678" y="5816"/>
                  </a:cubicBezTo>
                  <a:cubicBezTo>
                    <a:pt x="177618" y="2935"/>
                    <a:pt x="174594" y="970"/>
                    <a:pt x="171165" y="268"/>
                  </a:cubicBezTo>
                  <a:cubicBezTo>
                    <a:pt x="170282" y="89"/>
                    <a:pt x="169396" y="0"/>
                    <a:pt x="168518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grpSp>
          <p:nvGrpSpPr>
            <p:cNvPr id="3" name="Google Shape;1422;p37"/>
            <p:cNvGrpSpPr/>
            <p:nvPr/>
          </p:nvGrpSpPr>
          <p:grpSpPr>
            <a:xfrm>
              <a:off x="-19525" y="1919771"/>
              <a:ext cx="9184121" cy="3040237"/>
              <a:chOff x="-19525" y="1767371"/>
              <a:chExt cx="9184121" cy="3040237"/>
            </a:xfrm>
            <a:grpFill/>
          </p:grpSpPr>
          <p:sp>
            <p:nvSpPr>
              <p:cNvPr id="1423" name="Google Shape;1423;p37"/>
              <p:cNvSpPr/>
              <p:nvPr/>
            </p:nvSpPr>
            <p:spPr>
              <a:xfrm>
                <a:off x="-7664" y="1767371"/>
                <a:ext cx="9160431" cy="3040237"/>
              </a:xfrm>
              <a:custGeom>
                <a:avLst/>
                <a:gdLst>
                  <a:gd name="connsiteX0" fmla="*/ 168506 w 285750"/>
                  <a:gd name="connsiteY0" fmla="*/ 0 h 94837"/>
                  <a:gd name="connsiteX1" fmla="*/ 156936 w 285750"/>
                  <a:gd name="connsiteY1" fmla="*/ 3468 h 94837"/>
                  <a:gd name="connsiteX2" fmla="*/ 146102 w 285750"/>
                  <a:gd name="connsiteY2" fmla="*/ 19637 h 94837"/>
                  <a:gd name="connsiteX3" fmla="*/ 145804 w 285750"/>
                  <a:gd name="connsiteY3" fmla="*/ 35710 h 94837"/>
                  <a:gd name="connsiteX4" fmla="*/ 140006 w 285750"/>
                  <a:gd name="connsiteY4" fmla="*/ 54641 h 94837"/>
                  <a:gd name="connsiteX5" fmla="*/ 135069 w 285750"/>
                  <a:gd name="connsiteY5" fmla="*/ 56073 h 94837"/>
                  <a:gd name="connsiteX6" fmla="*/ 131433 w 285750"/>
                  <a:gd name="connsiteY6" fmla="*/ 55248 h 94837"/>
                  <a:gd name="connsiteX7" fmla="*/ 121444 w 285750"/>
                  <a:gd name="connsiteY7" fmla="*/ 38901 h 94837"/>
                  <a:gd name="connsiteX8" fmla="*/ 114228 w 285750"/>
                  <a:gd name="connsiteY8" fmla="*/ 21887 h 94837"/>
                  <a:gd name="connsiteX9" fmla="*/ 95435 w 285750"/>
                  <a:gd name="connsiteY9" fmla="*/ 13586 h 94837"/>
                  <a:gd name="connsiteX10" fmla="*/ 93178 w 285750"/>
                  <a:gd name="connsiteY10" fmla="*/ 13660 h 94837"/>
                  <a:gd name="connsiteX11" fmla="*/ 76140 w 285750"/>
                  <a:gd name="connsiteY11" fmla="*/ 22328 h 94837"/>
                  <a:gd name="connsiteX12" fmla="*/ 70282 w 285750"/>
                  <a:gd name="connsiteY12" fmla="*/ 40139 h 94837"/>
                  <a:gd name="connsiteX13" fmla="*/ 79915 w 285750"/>
                  <a:gd name="connsiteY13" fmla="*/ 60690 h 94837"/>
                  <a:gd name="connsiteX14" fmla="*/ 83451 w 285750"/>
                  <a:gd name="connsiteY14" fmla="*/ 76811 h 94837"/>
                  <a:gd name="connsiteX15" fmla="*/ 72844 w 285750"/>
                  <a:gd name="connsiteY15" fmla="*/ 82534 h 94837"/>
                  <a:gd name="connsiteX16" fmla="*/ 70747 w 285750"/>
                  <a:gd name="connsiteY16" fmla="*/ 82335 h 94837"/>
                  <a:gd name="connsiteX17" fmla="*/ 64782 w 285750"/>
                  <a:gd name="connsiteY17" fmla="*/ 78680 h 94837"/>
                  <a:gd name="connsiteX18" fmla="*/ 60662 w 285750"/>
                  <a:gd name="connsiteY18" fmla="*/ 67798 h 94837"/>
                  <a:gd name="connsiteX19" fmla="*/ 50042 w 285750"/>
                  <a:gd name="connsiteY19" fmla="*/ 51915 h 94837"/>
                  <a:gd name="connsiteX20" fmla="*/ 41722 w 285750"/>
                  <a:gd name="connsiteY20" fmla="*/ 49796 h 94837"/>
                  <a:gd name="connsiteX21" fmla="*/ 33349 w 285750"/>
                  <a:gd name="connsiteY21" fmla="*/ 51724 h 94837"/>
                  <a:gd name="connsiteX22" fmla="*/ 20836 w 285750"/>
                  <a:gd name="connsiteY22" fmla="*/ 69738 h 94837"/>
                  <a:gd name="connsiteX23" fmla="*/ 19776 w 285750"/>
                  <a:gd name="connsiteY23" fmla="*/ 73167 h 94837"/>
                  <a:gd name="connsiteX24" fmla="*/ 12656 w 285750"/>
                  <a:gd name="connsiteY24" fmla="*/ 83907 h 94837"/>
                  <a:gd name="connsiteX25" fmla="*/ 3377 w 285750"/>
                  <a:gd name="connsiteY25" fmla="*/ 86657 h 94837"/>
                  <a:gd name="connsiteX26" fmla="*/ 0 w 285750"/>
                  <a:gd name="connsiteY26" fmla="*/ 86395 h 94837"/>
                  <a:gd name="connsiteX27" fmla="*/ 0 w 285750"/>
                  <a:gd name="connsiteY27" fmla="*/ 94491 h 94837"/>
                  <a:gd name="connsiteX28" fmla="*/ 3893 w 285750"/>
                  <a:gd name="connsiteY28" fmla="*/ 94837 h 94837"/>
                  <a:gd name="connsiteX29" fmla="*/ 27491 w 285750"/>
                  <a:gd name="connsiteY29" fmla="*/ 75882 h 94837"/>
                  <a:gd name="connsiteX30" fmla="*/ 28694 w 285750"/>
                  <a:gd name="connsiteY30" fmla="*/ 72012 h 94837"/>
                  <a:gd name="connsiteX31" fmla="*/ 36802 w 285750"/>
                  <a:gd name="connsiteY31" fmla="*/ 59154 h 94837"/>
                  <a:gd name="connsiteX32" fmla="*/ 41712 w 285750"/>
                  <a:gd name="connsiteY32" fmla="*/ 57964 h 94837"/>
                  <a:gd name="connsiteX33" fmla="*/ 46149 w 285750"/>
                  <a:gd name="connsiteY33" fmla="*/ 59106 h 94837"/>
                  <a:gd name="connsiteX34" fmla="*/ 52554 w 285750"/>
                  <a:gd name="connsiteY34" fmla="*/ 68941 h 94837"/>
                  <a:gd name="connsiteX35" fmla="*/ 58460 w 285750"/>
                  <a:gd name="connsiteY35" fmla="*/ 83871 h 94837"/>
                  <a:gd name="connsiteX36" fmla="*/ 69187 w 285750"/>
                  <a:gd name="connsiteY36" fmla="*/ 90372 h 94837"/>
                  <a:gd name="connsiteX37" fmla="*/ 72783 w 285750"/>
                  <a:gd name="connsiteY37" fmla="*/ 90705 h 94837"/>
                  <a:gd name="connsiteX38" fmla="*/ 90547 w 285750"/>
                  <a:gd name="connsiteY38" fmla="*/ 80894 h 94837"/>
                  <a:gd name="connsiteX39" fmla="*/ 92821 w 285750"/>
                  <a:gd name="connsiteY39" fmla="*/ 66119 h 94837"/>
                  <a:gd name="connsiteX40" fmla="*/ 86296 w 285750"/>
                  <a:gd name="connsiteY40" fmla="*/ 55558 h 94837"/>
                  <a:gd name="connsiteX41" fmla="*/ 78450 w 285750"/>
                  <a:gd name="connsiteY41" fmla="*/ 39556 h 94837"/>
                  <a:gd name="connsiteX42" fmla="*/ 82308 w 285750"/>
                  <a:gd name="connsiteY42" fmla="*/ 27709 h 94837"/>
                  <a:gd name="connsiteX43" fmla="*/ 93702 w 285750"/>
                  <a:gd name="connsiteY43" fmla="*/ 21828 h 94837"/>
                  <a:gd name="connsiteX44" fmla="*/ 95398 w 285750"/>
                  <a:gd name="connsiteY44" fmla="*/ 21773 h 94837"/>
                  <a:gd name="connsiteX45" fmla="*/ 107942 w 285750"/>
                  <a:gd name="connsiteY45" fmla="*/ 27138 h 94837"/>
                  <a:gd name="connsiteX46" fmla="*/ 113395 w 285750"/>
                  <a:gd name="connsiteY46" fmla="*/ 40413 h 94837"/>
                  <a:gd name="connsiteX47" fmla="*/ 128004 w 285750"/>
                  <a:gd name="connsiteY47" fmla="*/ 62690 h 94837"/>
                  <a:gd name="connsiteX48" fmla="*/ 135043 w 285750"/>
                  <a:gd name="connsiteY48" fmla="*/ 64252 h 94837"/>
                  <a:gd name="connsiteX49" fmla="*/ 144077 w 285750"/>
                  <a:gd name="connsiteY49" fmla="*/ 61737 h 94837"/>
                  <a:gd name="connsiteX50" fmla="*/ 153960 w 285750"/>
                  <a:gd name="connsiteY50" fmla="*/ 48819 h 94837"/>
                  <a:gd name="connsiteX51" fmla="*/ 153936 w 285750"/>
                  <a:gd name="connsiteY51" fmla="*/ 34829 h 94837"/>
                  <a:gd name="connsiteX52" fmla="*/ 153995 w 285750"/>
                  <a:gd name="connsiteY52" fmla="*/ 21780 h 94837"/>
                  <a:gd name="connsiteX53" fmla="*/ 161437 w 285750"/>
                  <a:gd name="connsiteY53" fmla="*/ 10314 h 94837"/>
                  <a:gd name="connsiteX54" fmla="*/ 168512 w 285750"/>
                  <a:gd name="connsiteY54" fmla="*/ 8189 h 94837"/>
                  <a:gd name="connsiteX55" fmla="*/ 171152 w 285750"/>
                  <a:gd name="connsiteY55" fmla="*/ 8457 h 94837"/>
                  <a:gd name="connsiteX56" fmla="*/ 180691 w 285750"/>
                  <a:gd name="connsiteY56" fmla="*/ 14005 h 94837"/>
                  <a:gd name="connsiteX57" fmla="*/ 182261 w 285750"/>
                  <a:gd name="connsiteY57" fmla="*/ 25971 h 94837"/>
                  <a:gd name="connsiteX58" fmla="*/ 171640 w 285750"/>
                  <a:gd name="connsiteY58" fmla="*/ 44652 h 94837"/>
                  <a:gd name="connsiteX59" fmla="*/ 163592 w 285750"/>
                  <a:gd name="connsiteY59" fmla="*/ 55677 h 94837"/>
                  <a:gd name="connsiteX60" fmla="*/ 162794 w 285750"/>
                  <a:gd name="connsiteY60" fmla="*/ 70619 h 94837"/>
                  <a:gd name="connsiteX61" fmla="*/ 172033 w 285750"/>
                  <a:gd name="connsiteY61" fmla="*/ 81454 h 94837"/>
                  <a:gd name="connsiteX62" fmla="*/ 185827 w 285750"/>
                  <a:gd name="connsiteY62" fmla="*/ 85088 h 94837"/>
                  <a:gd name="connsiteX63" fmla="*/ 186226 w 285750"/>
                  <a:gd name="connsiteY63" fmla="*/ 85085 h 94837"/>
                  <a:gd name="connsiteX64" fmla="*/ 202120 w 285750"/>
                  <a:gd name="connsiteY64" fmla="*/ 79835 h 94837"/>
                  <a:gd name="connsiteX65" fmla="*/ 213253 w 285750"/>
                  <a:gd name="connsiteY65" fmla="*/ 63654 h 94837"/>
                  <a:gd name="connsiteX66" fmla="*/ 222239 w 285750"/>
                  <a:gd name="connsiteY66" fmla="*/ 55809 h 94837"/>
                  <a:gd name="connsiteX67" fmla="*/ 223004 w 285750"/>
                  <a:gd name="connsiteY67" fmla="*/ 55844 h 94837"/>
                  <a:gd name="connsiteX68" fmla="*/ 230517 w 285750"/>
                  <a:gd name="connsiteY68" fmla="*/ 60142 h 94837"/>
                  <a:gd name="connsiteX69" fmla="*/ 235672 w 285750"/>
                  <a:gd name="connsiteY69" fmla="*/ 73417 h 94837"/>
                  <a:gd name="connsiteX70" fmla="*/ 246054 w 285750"/>
                  <a:gd name="connsiteY70" fmla="*/ 89276 h 94837"/>
                  <a:gd name="connsiteX71" fmla="*/ 254607 w 285750"/>
                  <a:gd name="connsiteY71" fmla="*/ 91498 h 94837"/>
                  <a:gd name="connsiteX72" fmla="*/ 262985 w 285750"/>
                  <a:gd name="connsiteY72" fmla="*/ 89562 h 94837"/>
                  <a:gd name="connsiteX73" fmla="*/ 275511 w 285750"/>
                  <a:gd name="connsiteY73" fmla="*/ 71560 h 94837"/>
                  <a:gd name="connsiteX74" fmla="*/ 276570 w 285750"/>
                  <a:gd name="connsiteY74" fmla="*/ 68119 h 94837"/>
                  <a:gd name="connsiteX75" fmla="*/ 278368 w 285750"/>
                  <a:gd name="connsiteY75" fmla="*/ 62464 h 94837"/>
                  <a:gd name="connsiteX76" fmla="*/ 280916 w 285750"/>
                  <a:gd name="connsiteY76" fmla="*/ 56070 h 94837"/>
                  <a:gd name="connsiteX77" fmla="*/ 283968 w 285750"/>
                  <a:gd name="connsiteY77" fmla="*/ 55320 h 94837"/>
                  <a:gd name="connsiteX78" fmla="*/ 285750 w 285750"/>
                  <a:gd name="connsiteY78" fmla="*/ 55427 h 94837"/>
                  <a:gd name="connsiteX79" fmla="*/ 285750 w 285750"/>
                  <a:gd name="connsiteY79" fmla="*/ 47295 h 94837"/>
                  <a:gd name="connsiteX80" fmla="*/ 283149 w 285750"/>
                  <a:gd name="connsiteY80" fmla="*/ 47130 h 94837"/>
                  <a:gd name="connsiteX81" fmla="*/ 274868 w 285750"/>
                  <a:gd name="connsiteY81" fmla="*/ 50557 h 94837"/>
                  <a:gd name="connsiteX82" fmla="*/ 270534 w 285750"/>
                  <a:gd name="connsiteY82" fmla="*/ 60118 h 94837"/>
                  <a:gd name="connsiteX83" fmla="*/ 268843 w 285750"/>
                  <a:gd name="connsiteY83" fmla="*/ 65404 h 94837"/>
                  <a:gd name="connsiteX84" fmla="*/ 267652 w 285750"/>
                  <a:gd name="connsiteY84" fmla="*/ 69274 h 94837"/>
                  <a:gd name="connsiteX85" fmla="*/ 259544 w 285750"/>
                  <a:gd name="connsiteY85" fmla="*/ 82133 h 94837"/>
                  <a:gd name="connsiteX86" fmla="*/ 254594 w 285750"/>
                  <a:gd name="connsiteY86" fmla="*/ 83310 h 94837"/>
                  <a:gd name="connsiteX87" fmla="*/ 250019 w 285750"/>
                  <a:gd name="connsiteY87" fmla="*/ 82121 h 94837"/>
                  <a:gd name="connsiteX88" fmla="*/ 243792 w 285750"/>
                  <a:gd name="connsiteY88" fmla="*/ 72405 h 94837"/>
                  <a:gd name="connsiteX89" fmla="*/ 236756 w 285750"/>
                  <a:gd name="connsiteY89" fmla="*/ 54844 h 94837"/>
                  <a:gd name="connsiteX90" fmla="*/ 223742 w 285750"/>
                  <a:gd name="connsiteY90" fmla="*/ 47688 h 94837"/>
                  <a:gd name="connsiteX91" fmla="*/ 222219 w 285750"/>
                  <a:gd name="connsiteY91" fmla="*/ 47620 h 94837"/>
                  <a:gd name="connsiteX92" fmla="*/ 212634 w 285750"/>
                  <a:gd name="connsiteY92" fmla="*/ 50748 h 94837"/>
                  <a:gd name="connsiteX93" fmla="*/ 205430 w 285750"/>
                  <a:gd name="connsiteY93" fmla="*/ 61213 h 94837"/>
                  <a:gd name="connsiteX94" fmla="*/ 197310 w 285750"/>
                  <a:gd name="connsiteY94" fmla="*/ 73215 h 94837"/>
                  <a:gd name="connsiteX95" fmla="*/ 186107 w 285750"/>
                  <a:gd name="connsiteY95" fmla="*/ 76894 h 94837"/>
                  <a:gd name="connsiteX96" fmla="*/ 185764 w 285750"/>
                  <a:gd name="connsiteY96" fmla="*/ 76897 h 94837"/>
                  <a:gd name="connsiteX97" fmla="*/ 170533 w 285750"/>
                  <a:gd name="connsiteY97" fmla="*/ 67928 h 94837"/>
                  <a:gd name="connsiteX98" fmla="*/ 170986 w 285750"/>
                  <a:gd name="connsiteY98" fmla="*/ 59201 h 94837"/>
                  <a:gd name="connsiteX99" fmla="*/ 177808 w 285750"/>
                  <a:gd name="connsiteY99" fmla="*/ 50033 h 94837"/>
                  <a:gd name="connsiteX100" fmla="*/ 190369 w 285750"/>
                  <a:gd name="connsiteY100" fmla="*/ 27078 h 94837"/>
                  <a:gd name="connsiteX101" fmla="*/ 186333 w 285750"/>
                  <a:gd name="connsiteY101" fmla="*/ 9243 h 94837"/>
                  <a:gd name="connsiteX102" fmla="*/ 172795 w 285750"/>
                  <a:gd name="connsiteY102" fmla="*/ 432 h 94837"/>
                  <a:gd name="connsiteX103" fmla="*/ 168506 w 285750"/>
                  <a:gd name="connsiteY103" fmla="*/ 0 h 94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l="l" t="t" r="r" b="b"/>
                <a:pathLst>
                  <a:path w="285750" h="94837" extrusionOk="0">
                    <a:moveTo>
                      <a:pt x="168506" y="0"/>
                    </a:moveTo>
                    <a:cubicBezTo>
                      <a:pt x="164414" y="0"/>
                      <a:pt x="160416" y="1181"/>
                      <a:pt x="156936" y="3468"/>
                    </a:cubicBezTo>
                    <a:cubicBezTo>
                      <a:pt x="151805" y="6850"/>
                      <a:pt x="148054" y="12434"/>
                      <a:pt x="146102" y="19637"/>
                    </a:cubicBezTo>
                    <a:cubicBezTo>
                      <a:pt x="144637" y="25042"/>
                      <a:pt x="145232" y="30472"/>
                      <a:pt x="145804" y="35710"/>
                    </a:cubicBezTo>
                    <a:cubicBezTo>
                      <a:pt x="146828" y="45080"/>
                      <a:pt x="147066" y="50581"/>
                      <a:pt x="140006" y="54641"/>
                    </a:cubicBezTo>
                    <a:cubicBezTo>
                      <a:pt x="138340" y="55596"/>
                      <a:pt x="136690" y="56073"/>
                      <a:pt x="135069" y="56073"/>
                    </a:cubicBezTo>
                    <a:cubicBezTo>
                      <a:pt x="133839" y="56073"/>
                      <a:pt x="132625" y="55798"/>
                      <a:pt x="131433" y="55248"/>
                    </a:cubicBezTo>
                    <a:cubicBezTo>
                      <a:pt x="126694" y="53070"/>
                      <a:pt x="122956" y="46962"/>
                      <a:pt x="121444" y="38901"/>
                    </a:cubicBezTo>
                    <a:cubicBezTo>
                      <a:pt x="120074" y="31626"/>
                      <a:pt x="117717" y="26066"/>
                      <a:pt x="114228" y="21887"/>
                    </a:cubicBezTo>
                    <a:cubicBezTo>
                      <a:pt x="109624" y="16368"/>
                      <a:pt x="103308" y="13586"/>
                      <a:pt x="95435" y="13586"/>
                    </a:cubicBezTo>
                    <a:cubicBezTo>
                      <a:pt x="94697" y="13586"/>
                      <a:pt x="93944" y="13611"/>
                      <a:pt x="93178" y="13660"/>
                    </a:cubicBezTo>
                    <a:cubicBezTo>
                      <a:pt x="86880" y="14077"/>
                      <a:pt x="80522" y="17315"/>
                      <a:pt x="76140" y="22328"/>
                    </a:cubicBezTo>
                    <a:cubicBezTo>
                      <a:pt x="71830" y="27269"/>
                      <a:pt x="69806" y="33424"/>
                      <a:pt x="70282" y="40139"/>
                    </a:cubicBezTo>
                    <a:cubicBezTo>
                      <a:pt x="70973" y="49557"/>
                      <a:pt x="75926" y="55725"/>
                      <a:pt x="79915" y="60690"/>
                    </a:cubicBezTo>
                    <a:cubicBezTo>
                      <a:pt x="85094" y="67131"/>
                      <a:pt x="87225" y="70262"/>
                      <a:pt x="83451" y="76811"/>
                    </a:cubicBezTo>
                    <a:cubicBezTo>
                      <a:pt x="81725" y="79807"/>
                      <a:pt x="77409" y="82534"/>
                      <a:pt x="72844" y="82534"/>
                    </a:cubicBezTo>
                    <a:cubicBezTo>
                      <a:pt x="72148" y="82534"/>
                      <a:pt x="71446" y="82470"/>
                      <a:pt x="70747" y="82335"/>
                    </a:cubicBezTo>
                    <a:cubicBezTo>
                      <a:pt x="68401" y="81871"/>
                      <a:pt x="66401" y="80644"/>
                      <a:pt x="64782" y="78680"/>
                    </a:cubicBezTo>
                    <a:cubicBezTo>
                      <a:pt x="62710" y="76144"/>
                      <a:pt x="61317" y="72489"/>
                      <a:pt x="60662" y="67798"/>
                    </a:cubicBezTo>
                    <a:cubicBezTo>
                      <a:pt x="59698" y="61035"/>
                      <a:pt x="55638" y="54939"/>
                      <a:pt x="50042" y="51915"/>
                    </a:cubicBezTo>
                    <a:cubicBezTo>
                      <a:pt x="47441" y="50501"/>
                      <a:pt x="44619" y="49796"/>
                      <a:pt x="41722" y="49796"/>
                    </a:cubicBezTo>
                    <a:cubicBezTo>
                      <a:pt x="38957" y="49796"/>
                      <a:pt x="36123" y="50439"/>
                      <a:pt x="33349" y="51724"/>
                    </a:cubicBezTo>
                    <a:cubicBezTo>
                      <a:pt x="24932" y="55629"/>
                      <a:pt x="22562" y="63785"/>
                      <a:pt x="20836" y="69738"/>
                    </a:cubicBezTo>
                    <a:cubicBezTo>
                      <a:pt x="20467" y="70976"/>
                      <a:pt x="20133" y="72143"/>
                      <a:pt x="19776" y="73167"/>
                    </a:cubicBezTo>
                    <a:cubicBezTo>
                      <a:pt x="18050" y="78061"/>
                      <a:pt x="15657" y="81668"/>
                      <a:pt x="12656" y="83907"/>
                    </a:cubicBezTo>
                    <a:cubicBezTo>
                      <a:pt x="10174" y="85744"/>
                      <a:pt x="6934" y="86657"/>
                      <a:pt x="3377" y="86657"/>
                    </a:cubicBezTo>
                    <a:cubicBezTo>
                      <a:pt x="2278" y="86657"/>
                      <a:pt x="1147" y="86569"/>
                      <a:pt x="0" y="86395"/>
                    </a:cubicBezTo>
                    <a:lnTo>
                      <a:pt x="0" y="94491"/>
                    </a:lnTo>
                    <a:cubicBezTo>
                      <a:pt x="1548" y="94717"/>
                      <a:pt x="2441" y="94837"/>
                      <a:pt x="3893" y="94837"/>
                    </a:cubicBezTo>
                    <a:cubicBezTo>
                      <a:pt x="14871" y="94837"/>
                      <a:pt x="23158" y="88241"/>
                      <a:pt x="27491" y="75882"/>
                    </a:cubicBezTo>
                    <a:cubicBezTo>
                      <a:pt x="27932" y="74644"/>
                      <a:pt x="28301" y="73370"/>
                      <a:pt x="28694" y="72012"/>
                    </a:cubicBezTo>
                    <a:cubicBezTo>
                      <a:pt x="30194" y="66845"/>
                      <a:pt x="31754" y="61487"/>
                      <a:pt x="36802" y="59154"/>
                    </a:cubicBezTo>
                    <a:cubicBezTo>
                      <a:pt x="38497" y="58360"/>
                      <a:pt x="40137" y="57964"/>
                      <a:pt x="41712" y="57964"/>
                    </a:cubicBezTo>
                    <a:cubicBezTo>
                      <a:pt x="43257" y="57964"/>
                      <a:pt x="44739" y="58345"/>
                      <a:pt x="46149" y="59106"/>
                    </a:cubicBezTo>
                    <a:cubicBezTo>
                      <a:pt x="49447" y="60904"/>
                      <a:pt x="51959" y="64761"/>
                      <a:pt x="52554" y="68941"/>
                    </a:cubicBezTo>
                    <a:cubicBezTo>
                      <a:pt x="53423" y="75144"/>
                      <a:pt x="55412" y="80156"/>
                      <a:pt x="58460" y="83871"/>
                    </a:cubicBezTo>
                    <a:cubicBezTo>
                      <a:pt x="61269" y="87300"/>
                      <a:pt x="64984" y="89550"/>
                      <a:pt x="69187" y="90372"/>
                    </a:cubicBezTo>
                    <a:cubicBezTo>
                      <a:pt x="70366" y="90598"/>
                      <a:pt x="71568" y="90705"/>
                      <a:pt x="72783" y="90705"/>
                    </a:cubicBezTo>
                    <a:cubicBezTo>
                      <a:pt x="79891" y="90705"/>
                      <a:pt x="87094" y="86871"/>
                      <a:pt x="90547" y="80894"/>
                    </a:cubicBezTo>
                    <a:cubicBezTo>
                      <a:pt x="93559" y="75668"/>
                      <a:pt x="94297" y="70834"/>
                      <a:pt x="92821" y="66119"/>
                    </a:cubicBezTo>
                    <a:cubicBezTo>
                      <a:pt x="91571" y="62130"/>
                      <a:pt x="88892" y="58785"/>
                      <a:pt x="86296" y="55558"/>
                    </a:cubicBezTo>
                    <a:cubicBezTo>
                      <a:pt x="82689" y="51069"/>
                      <a:pt x="78950" y="46414"/>
                      <a:pt x="78450" y="39556"/>
                    </a:cubicBezTo>
                    <a:cubicBezTo>
                      <a:pt x="78045" y="33889"/>
                      <a:pt x="80319" y="29983"/>
                      <a:pt x="82308" y="27709"/>
                    </a:cubicBezTo>
                    <a:cubicBezTo>
                      <a:pt x="85237" y="24352"/>
                      <a:pt x="89606" y="22101"/>
                      <a:pt x="93702" y="21828"/>
                    </a:cubicBezTo>
                    <a:cubicBezTo>
                      <a:pt x="94281" y="21791"/>
                      <a:pt x="94846" y="21773"/>
                      <a:pt x="95398" y="21773"/>
                    </a:cubicBezTo>
                    <a:cubicBezTo>
                      <a:pt x="100814" y="21773"/>
                      <a:pt x="104927" y="23529"/>
                      <a:pt x="107942" y="27138"/>
                    </a:cubicBezTo>
                    <a:cubicBezTo>
                      <a:pt x="110502" y="30210"/>
                      <a:pt x="112288" y="34555"/>
                      <a:pt x="113395" y="40413"/>
                    </a:cubicBezTo>
                    <a:cubicBezTo>
                      <a:pt x="115431" y="51236"/>
                      <a:pt x="120765" y="59344"/>
                      <a:pt x="128004" y="62690"/>
                    </a:cubicBezTo>
                    <a:cubicBezTo>
                      <a:pt x="130273" y="63732"/>
                      <a:pt x="132649" y="64252"/>
                      <a:pt x="135043" y="64252"/>
                    </a:cubicBezTo>
                    <a:cubicBezTo>
                      <a:pt x="138090" y="64252"/>
                      <a:pt x="141164" y="63411"/>
                      <a:pt x="144077" y="61737"/>
                    </a:cubicBezTo>
                    <a:cubicBezTo>
                      <a:pt x="149507" y="58618"/>
                      <a:pt x="152745" y="54391"/>
                      <a:pt x="153960" y="48819"/>
                    </a:cubicBezTo>
                    <a:cubicBezTo>
                      <a:pt x="154972" y="44235"/>
                      <a:pt x="154448" y="39449"/>
                      <a:pt x="153936" y="34829"/>
                    </a:cubicBezTo>
                    <a:cubicBezTo>
                      <a:pt x="153424" y="30126"/>
                      <a:pt x="152936" y="25697"/>
                      <a:pt x="153995" y="21780"/>
                    </a:cubicBezTo>
                    <a:cubicBezTo>
                      <a:pt x="155424" y="16541"/>
                      <a:pt x="157996" y="12576"/>
                      <a:pt x="161437" y="10314"/>
                    </a:cubicBezTo>
                    <a:cubicBezTo>
                      <a:pt x="163562" y="8912"/>
                      <a:pt x="166007" y="8189"/>
                      <a:pt x="168512" y="8189"/>
                    </a:cubicBezTo>
                    <a:cubicBezTo>
                      <a:pt x="169388" y="8189"/>
                      <a:pt x="170272" y="8278"/>
                      <a:pt x="171152" y="8457"/>
                    </a:cubicBezTo>
                    <a:cubicBezTo>
                      <a:pt x="174593" y="9159"/>
                      <a:pt x="178631" y="11124"/>
                      <a:pt x="180691" y="14005"/>
                    </a:cubicBezTo>
                    <a:cubicBezTo>
                      <a:pt x="183013" y="17244"/>
                      <a:pt x="182892" y="21375"/>
                      <a:pt x="182261" y="25971"/>
                    </a:cubicBezTo>
                    <a:cubicBezTo>
                      <a:pt x="181213" y="33674"/>
                      <a:pt x="176343" y="39258"/>
                      <a:pt x="171640" y="44652"/>
                    </a:cubicBezTo>
                    <a:cubicBezTo>
                      <a:pt x="168485" y="48259"/>
                      <a:pt x="165509" y="51676"/>
                      <a:pt x="163592" y="55677"/>
                    </a:cubicBezTo>
                    <a:cubicBezTo>
                      <a:pt x="161270" y="60559"/>
                      <a:pt x="161008" y="65440"/>
                      <a:pt x="162794" y="70619"/>
                    </a:cubicBezTo>
                    <a:cubicBezTo>
                      <a:pt x="164342" y="75084"/>
                      <a:pt x="167533" y="78823"/>
                      <a:pt x="172033" y="81454"/>
                    </a:cubicBezTo>
                    <a:cubicBezTo>
                      <a:pt x="176044" y="83807"/>
                      <a:pt x="180924" y="85088"/>
                      <a:pt x="185827" y="85088"/>
                    </a:cubicBezTo>
                    <a:lnTo>
                      <a:pt x="186226" y="85085"/>
                    </a:lnTo>
                    <a:cubicBezTo>
                      <a:pt x="192024" y="84990"/>
                      <a:pt x="197525" y="83180"/>
                      <a:pt x="202120" y="79835"/>
                    </a:cubicBezTo>
                    <a:cubicBezTo>
                      <a:pt x="207252" y="76108"/>
                      <a:pt x="211098" y="70512"/>
                      <a:pt x="213253" y="63654"/>
                    </a:cubicBezTo>
                    <a:cubicBezTo>
                      <a:pt x="214788" y="58745"/>
                      <a:pt x="218191" y="55809"/>
                      <a:pt x="222239" y="55809"/>
                    </a:cubicBezTo>
                    <a:cubicBezTo>
                      <a:pt x="222492" y="55809"/>
                      <a:pt x="222747" y="55821"/>
                      <a:pt x="223004" y="55844"/>
                    </a:cubicBezTo>
                    <a:cubicBezTo>
                      <a:pt x="225695" y="56082"/>
                      <a:pt x="228374" y="57618"/>
                      <a:pt x="230517" y="60142"/>
                    </a:cubicBezTo>
                    <a:cubicBezTo>
                      <a:pt x="233208" y="63309"/>
                      <a:pt x="234994" y="67905"/>
                      <a:pt x="235672" y="73417"/>
                    </a:cubicBezTo>
                    <a:cubicBezTo>
                      <a:pt x="236494" y="80109"/>
                      <a:pt x="240482" y="86193"/>
                      <a:pt x="246054" y="89276"/>
                    </a:cubicBezTo>
                    <a:cubicBezTo>
                      <a:pt x="248730" y="90756"/>
                      <a:pt x="251632" y="91498"/>
                      <a:pt x="254607" y="91498"/>
                    </a:cubicBezTo>
                    <a:cubicBezTo>
                      <a:pt x="257378" y="91498"/>
                      <a:pt x="260212" y="90854"/>
                      <a:pt x="262985" y="89562"/>
                    </a:cubicBezTo>
                    <a:cubicBezTo>
                      <a:pt x="271415" y="85657"/>
                      <a:pt x="273784" y="77501"/>
                      <a:pt x="275511" y="71560"/>
                    </a:cubicBezTo>
                    <a:cubicBezTo>
                      <a:pt x="275868" y="70310"/>
                      <a:pt x="276213" y="69143"/>
                      <a:pt x="276570" y="68119"/>
                    </a:cubicBezTo>
                    <a:cubicBezTo>
                      <a:pt x="277308" y="66035"/>
                      <a:pt x="277868" y="64142"/>
                      <a:pt x="278368" y="62464"/>
                    </a:cubicBezTo>
                    <a:cubicBezTo>
                      <a:pt x="279237" y="59582"/>
                      <a:pt x="279987" y="57082"/>
                      <a:pt x="280916" y="56070"/>
                    </a:cubicBezTo>
                    <a:cubicBezTo>
                      <a:pt x="281117" y="55841"/>
                      <a:pt x="281892" y="55320"/>
                      <a:pt x="283968" y="55320"/>
                    </a:cubicBezTo>
                    <a:cubicBezTo>
                      <a:pt x="284480" y="55320"/>
                      <a:pt x="285070" y="55352"/>
                      <a:pt x="285750" y="55427"/>
                    </a:cubicBezTo>
                    <a:lnTo>
                      <a:pt x="285750" y="47295"/>
                    </a:lnTo>
                    <a:cubicBezTo>
                      <a:pt x="284935" y="47203"/>
                      <a:pt x="284058" y="47130"/>
                      <a:pt x="283149" y="47130"/>
                    </a:cubicBezTo>
                    <a:cubicBezTo>
                      <a:pt x="280415" y="47130"/>
                      <a:pt x="277387" y="47788"/>
                      <a:pt x="274868" y="50557"/>
                    </a:cubicBezTo>
                    <a:cubicBezTo>
                      <a:pt x="272689" y="52939"/>
                      <a:pt x="271736" y="56106"/>
                      <a:pt x="270534" y="60118"/>
                    </a:cubicBezTo>
                    <a:cubicBezTo>
                      <a:pt x="270057" y="61702"/>
                      <a:pt x="269522" y="63499"/>
                      <a:pt x="268843" y="65404"/>
                    </a:cubicBezTo>
                    <a:cubicBezTo>
                      <a:pt x="268414" y="66643"/>
                      <a:pt x="268045" y="67917"/>
                      <a:pt x="267652" y="69274"/>
                    </a:cubicBezTo>
                    <a:cubicBezTo>
                      <a:pt x="266152" y="74441"/>
                      <a:pt x="264593" y="79799"/>
                      <a:pt x="259544" y="82133"/>
                    </a:cubicBezTo>
                    <a:cubicBezTo>
                      <a:pt x="257857" y="82917"/>
                      <a:pt x="256193" y="83310"/>
                      <a:pt x="254594" y="83310"/>
                    </a:cubicBezTo>
                    <a:cubicBezTo>
                      <a:pt x="252990" y="83310"/>
                      <a:pt x="251451" y="82914"/>
                      <a:pt x="250019" y="82121"/>
                    </a:cubicBezTo>
                    <a:cubicBezTo>
                      <a:pt x="246745" y="80299"/>
                      <a:pt x="244304" y="76489"/>
                      <a:pt x="243792" y="72405"/>
                    </a:cubicBezTo>
                    <a:cubicBezTo>
                      <a:pt x="242923" y="65309"/>
                      <a:pt x="240482" y="59237"/>
                      <a:pt x="236756" y="54844"/>
                    </a:cubicBezTo>
                    <a:cubicBezTo>
                      <a:pt x="233208" y="50664"/>
                      <a:pt x="228588" y="48128"/>
                      <a:pt x="223742" y="47688"/>
                    </a:cubicBezTo>
                    <a:cubicBezTo>
                      <a:pt x="223232" y="47642"/>
                      <a:pt x="222724" y="47620"/>
                      <a:pt x="222219" y="47620"/>
                    </a:cubicBezTo>
                    <a:cubicBezTo>
                      <a:pt x="218770" y="47620"/>
                      <a:pt x="215480" y="48681"/>
                      <a:pt x="212634" y="50748"/>
                    </a:cubicBezTo>
                    <a:cubicBezTo>
                      <a:pt x="209324" y="53141"/>
                      <a:pt x="206835" y="56760"/>
                      <a:pt x="205430" y="61213"/>
                    </a:cubicBezTo>
                    <a:cubicBezTo>
                      <a:pt x="203799" y="66440"/>
                      <a:pt x="201061" y="70488"/>
                      <a:pt x="197310" y="73215"/>
                    </a:cubicBezTo>
                    <a:cubicBezTo>
                      <a:pt x="194084" y="75560"/>
                      <a:pt x="190202" y="76834"/>
                      <a:pt x="186107" y="76894"/>
                    </a:cubicBezTo>
                    <a:lnTo>
                      <a:pt x="185764" y="76897"/>
                    </a:lnTo>
                    <a:cubicBezTo>
                      <a:pt x="178608" y="76897"/>
                      <a:pt x="172373" y="73237"/>
                      <a:pt x="170533" y="67928"/>
                    </a:cubicBezTo>
                    <a:cubicBezTo>
                      <a:pt x="169450" y="64821"/>
                      <a:pt x="169593" y="62130"/>
                      <a:pt x="170986" y="59201"/>
                    </a:cubicBezTo>
                    <a:cubicBezTo>
                      <a:pt x="172414" y="56213"/>
                      <a:pt x="175034" y="53212"/>
                      <a:pt x="177808" y="50033"/>
                    </a:cubicBezTo>
                    <a:cubicBezTo>
                      <a:pt x="183047" y="44021"/>
                      <a:pt x="188988" y="37210"/>
                      <a:pt x="190369" y="27078"/>
                    </a:cubicBezTo>
                    <a:cubicBezTo>
                      <a:pt x="191286" y="20375"/>
                      <a:pt x="189893" y="14208"/>
                      <a:pt x="186333" y="9243"/>
                    </a:cubicBezTo>
                    <a:cubicBezTo>
                      <a:pt x="183070" y="4671"/>
                      <a:pt x="178260" y="1551"/>
                      <a:pt x="172795" y="432"/>
                    </a:cubicBezTo>
                    <a:cubicBezTo>
                      <a:pt x="171366" y="143"/>
                      <a:pt x="169931" y="0"/>
                      <a:pt x="168506" y="0"/>
                    </a:cubicBezTo>
                    <a:close/>
                  </a:path>
                </a:pathLst>
              </a:custGeom>
              <a:ln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1424" name="Google Shape;1424;p37"/>
              <p:cNvSpPr/>
              <p:nvPr/>
            </p:nvSpPr>
            <p:spPr>
              <a:xfrm>
                <a:off x="-19525" y="1889189"/>
                <a:ext cx="9184121" cy="2798203"/>
              </a:xfrm>
              <a:custGeom>
                <a:avLst/>
                <a:gdLst/>
                <a:ahLst/>
                <a:cxnLst/>
                <a:rect l="l" t="t" r="r" b="b"/>
                <a:pathLst>
                  <a:path w="286489" h="87287" extrusionOk="0">
                    <a:moveTo>
                      <a:pt x="167580" y="1"/>
                    </a:moveTo>
                    <a:cubicBezTo>
                      <a:pt x="167572" y="1"/>
                      <a:pt x="167565" y="1"/>
                      <a:pt x="167557" y="2"/>
                    </a:cubicBezTo>
                    <a:cubicBezTo>
                      <a:pt x="166153" y="109"/>
                      <a:pt x="164760" y="383"/>
                      <a:pt x="163438" y="823"/>
                    </a:cubicBezTo>
                    <a:cubicBezTo>
                      <a:pt x="163247" y="895"/>
                      <a:pt x="163152" y="1085"/>
                      <a:pt x="163212" y="1264"/>
                    </a:cubicBezTo>
                    <a:cubicBezTo>
                      <a:pt x="163259" y="1406"/>
                      <a:pt x="163402" y="1502"/>
                      <a:pt x="163545" y="1502"/>
                    </a:cubicBezTo>
                    <a:cubicBezTo>
                      <a:pt x="163581" y="1502"/>
                      <a:pt x="163617" y="1490"/>
                      <a:pt x="163652" y="1478"/>
                    </a:cubicBezTo>
                    <a:cubicBezTo>
                      <a:pt x="164926" y="1061"/>
                      <a:pt x="166260" y="787"/>
                      <a:pt x="167605" y="692"/>
                    </a:cubicBezTo>
                    <a:cubicBezTo>
                      <a:pt x="167796" y="668"/>
                      <a:pt x="167938" y="502"/>
                      <a:pt x="167927" y="323"/>
                    </a:cubicBezTo>
                    <a:cubicBezTo>
                      <a:pt x="167915" y="140"/>
                      <a:pt x="167761" y="1"/>
                      <a:pt x="167580" y="1"/>
                    </a:cubicBezTo>
                    <a:close/>
                    <a:moveTo>
                      <a:pt x="171689" y="186"/>
                    </a:moveTo>
                    <a:cubicBezTo>
                      <a:pt x="171532" y="186"/>
                      <a:pt x="171387" y="307"/>
                      <a:pt x="171356" y="466"/>
                    </a:cubicBezTo>
                    <a:cubicBezTo>
                      <a:pt x="171332" y="656"/>
                      <a:pt x="171451" y="835"/>
                      <a:pt x="171641" y="871"/>
                    </a:cubicBezTo>
                    <a:cubicBezTo>
                      <a:pt x="172963" y="1085"/>
                      <a:pt x="174273" y="1466"/>
                      <a:pt x="175523" y="1978"/>
                    </a:cubicBezTo>
                    <a:cubicBezTo>
                      <a:pt x="175570" y="2002"/>
                      <a:pt x="175618" y="2014"/>
                      <a:pt x="175654" y="2014"/>
                    </a:cubicBezTo>
                    <a:cubicBezTo>
                      <a:pt x="175797" y="2014"/>
                      <a:pt x="175916" y="1930"/>
                      <a:pt x="175975" y="1799"/>
                    </a:cubicBezTo>
                    <a:cubicBezTo>
                      <a:pt x="176047" y="1621"/>
                      <a:pt x="175963" y="1418"/>
                      <a:pt x="175797" y="1347"/>
                    </a:cubicBezTo>
                    <a:cubicBezTo>
                      <a:pt x="174487" y="799"/>
                      <a:pt x="173130" y="418"/>
                      <a:pt x="171748" y="192"/>
                    </a:cubicBezTo>
                    <a:cubicBezTo>
                      <a:pt x="171729" y="188"/>
                      <a:pt x="171709" y="186"/>
                      <a:pt x="171689" y="186"/>
                    </a:cubicBezTo>
                    <a:close/>
                    <a:moveTo>
                      <a:pt x="159823" y="2576"/>
                    </a:moveTo>
                    <a:cubicBezTo>
                      <a:pt x="159759" y="2576"/>
                      <a:pt x="159696" y="2594"/>
                      <a:pt x="159640" y="2633"/>
                    </a:cubicBezTo>
                    <a:cubicBezTo>
                      <a:pt x="158473" y="3371"/>
                      <a:pt x="157366" y="4252"/>
                      <a:pt x="156366" y="5264"/>
                    </a:cubicBezTo>
                    <a:cubicBezTo>
                      <a:pt x="156235" y="5395"/>
                      <a:pt x="156235" y="5621"/>
                      <a:pt x="156366" y="5752"/>
                    </a:cubicBezTo>
                    <a:cubicBezTo>
                      <a:pt x="156437" y="5824"/>
                      <a:pt x="156520" y="5848"/>
                      <a:pt x="156616" y="5848"/>
                    </a:cubicBezTo>
                    <a:cubicBezTo>
                      <a:pt x="156699" y="5848"/>
                      <a:pt x="156782" y="5824"/>
                      <a:pt x="156854" y="5752"/>
                    </a:cubicBezTo>
                    <a:cubicBezTo>
                      <a:pt x="157818" y="4776"/>
                      <a:pt x="158878" y="3919"/>
                      <a:pt x="160009" y="3216"/>
                    </a:cubicBezTo>
                    <a:cubicBezTo>
                      <a:pt x="160164" y="3109"/>
                      <a:pt x="160211" y="2895"/>
                      <a:pt x="160116" y="2740"/>
                    </a:cubicBezTo>
                    <a:cubicBezTo>
                      <a:pt x="160048" y="2634"/>
                      <a:pt x="159935" y="2576"/>
                      <a:pt x="159823" y="2576"/>
                    </a:cubicBezTo>
                    <a:close/>
                    <a:moveTo>
                      <a:pt x="179255" y="3333"/>
                    </a:moveTo>
                    <a:cubicBezTo>
                      <a:pt x="179147" y="3333"/>
                      <a:pt x="179041" y="3383"/>
                      <a:pt x="178976" y="3478"/>
                    </a:cubicBezTo>
                    <a:cubicBezTo>
                      <a:pt x="178868" y="3633"/>
                      <a:pt x="178892" y="3847"/>
                      <a:pt x="179047" y="3954"/>
                    </a:cubicBezTo>
                    <a:cubicBezTo>
                      <a:pt x="180142" y="4752"/>
                      <a:pt x="181154" y="5669"/>
                      <a:pt x="182035" y="6681"/>
                    </a:cubicBezTo>
                    <a:cubicBezTo>
                      <a:pt x="182107" y="6764"/>
                      <a:pt x="182202" y="6800"/>
                      <a:pt x="182297" y="6800"/>
                    </a:cubicBezTo>
                    <a:cubicBezTo>
                      <a:pt x="182381" y="6800"/>
                      <a:pt x="182464" y="6776"/>
                      <a:pt x="182524" y="6717"/>
                    </a:cubicBezTo>
                    <a:cubicBezTo>
                      <a:pt x="182667" y="6586"/>
                      <a:pt x="182678" y="6371"/>
                      <a:pt x="182559" y="6229"/>
                    </a:cubicBezTo>
                    <a:cubicBezTo>
                      <a:pt x="181631" y="5169"/>
                      <a:pt x="180595" y="4216"/>
                      <a:pt x="179452" y="3395"/>
                    </a:cubicBezTo>
                    <a:cubicBezTo>
                      <a:pt x="179392" y="3353"/>
                      <a:pt x="179323" y="3333"/>
                      <a:pt x="179255" y="3333"/>
                    </a:cubicBezTo>
                    <a:close/>
                    <a:moveTo>
                      <a:pt x="154018" y="8367"/>
                    </a:moveTo>
                    <a:cubicBezTo>
                      <a:pt x="153904" y="8367"/>
                      <a:pt x="153795" y="8420"/>
                      <a:pt x="153734" y="8526"/>
                    </a:cubicBezTo>
                    <a:cubicBezTo>
                      <a:pt x="152984" y="9646"/>
                      <a:pt x="152306" y="10884"/>
                      <a:pt x="151722" y="12194"/>
                    </a:cubicBezTo>
                    <a:cubicBezTo>
                      <a:pt x="151651" y="12360"/>
                      <a:pt x="151722" y="12563"/>
                      <a:pt x="151901" y="12646"/>
                    </a:cubicBezTo>
                    <a:cubicBezTo>
                      <a:pt x="151936" y="12670"/>
                      <a:pt x="151984" y="12682"/>
                      <a:pt x="152032" y="12682"/>
                    </a:cubicBezTo>
                    <a:cubicBezTo>
                      <a:pt x="152163" y="12682"/>
                      <a:pt x="152294" y="12598"/>
                      <a:pt x="152353" y="12467"/>
                    </a:cubicBezTo>
                    <a:cubicBezTo>
                      <a:pt x="152925" y="11193"/>
                      <a:pt x="153580" y="9991"/>
                      <a:pt x="154306" y="8907"/>
                    </a:cubicBezTo>
                    <a:cubicBezTo>
                      <a:pt x="154413" y="8741"/>
                      <a:pt x="154365" y="8526"/>
                      <a:pt x="154211" y="8419"/>
                    </a:cubicBezTo>
                    <a:cubicBezTo>
                      <a:pt x="154150" y="8385"/>
                      <a:pt x="154083" y="8367"/>
                      <a:pt x="154018" y="8367"/>
                    </a:cubicBezTo>
                    <a:close/>
                    <a:moveTo>
                      <a:pt x="184642" y="9505"/>
                    </a:moveTo>
                    <a:cubicBezTo>
                      <a:pt x="184586" y="9505"/>
                      <a:pt x="184530" y="9520"/>
                      <a:pt x="184476" y="9550"/>
                    </a:cubicBezTo>
                    <a:cubicBezTo>
                      <a:pt x="184310" y="9634"/>
                      <a:pt x="184238" y="9848"/>
                      <a:pt x="184333" y="10015"/>
                    </a:cubicBezTo>
                    <a:cubicBezTo>
                      <a:pt x="184964" y="11193"/>
                      <a:pt x="185464" y="12455"/>
                      <a:pt x="185834" y="13765"/>
                    </a:cubicBezTo>
                    <a:cubicBezTo>
                      <a:pt x="185869" y="13920"/>
                      <a:pt x="186012" y="14027"/>
                      <a:pt x="186167" y="14027"/>
                    </a:cubicBezTo>
                    <a:cubicBezTo>
                      <a:pt x="186191" y="14027"/>
                      <a:pt x="186226" y="14015"/>
                      <a:pt x="186262" y="14015"/>
                    </a:cubicBezTo>
                    <a:cubicBezTo>
                      <a:pt x="186441" y="13956"/>
                      <a:pt x="186548" y="13765"/>
                      <a:pt x="186500" y="13587"/>
                    </a:cubicBezTo>
                    <a:cubicBezTo>
                      <a:pt x="186119" y="12217"/>
                      <a:pt x="185595" y="10908"/>
                      <a:pt x="184941" y="9693"/>
                    </a:cubicBezTo>
                    <a:cubicBezTo>
                      <a:pt x="184876" y="9572"/>
                      <a:pt x="184761" y="9505"/>
                      <a:pt x="184642" y="9505"/>
                    </a:cubicBezTo>
                    <a:close/>
                    <a:moveTo>
                      <a:pt x="96644" y="13551"/>
                    </a:moveTo>
                    <a:cubicBezTo>
                      <a:pt x="96465" y="13551"/>
                      <a:pt x="96299" y="13694"/>
                      <a:pt x="96299" y="13884"/>
                    </a:cubicBezTo>
                    <a:cubicBezTo>
                      <a:pt x="96287" y="14075"/>
                      <a:pt x="96441" y="14230"/>
                      <a:pt x="96632" y="14241"/>
                    </a:cubicBezTo>
                    <a:cubicBezTo>
                      <a:pt x="98037" y="14277"/>
                      <a:pt x="99394" y="14432"/>
                      <a:pt x="100668" y="14694"/>
                    </a:cubicBezTo>
                    <a:lnTo>
                      <a:pt x="100728" y="14694"/>
                    </a:lnTo>
                    <a:cubicBezTo>
                      <a:pt x="100894" y="14694"/>
                      <a:pt x="101037" y="14587"/>
                      <a:pt x="101073" y="14420"/>
                    </a:cubicBezTo>
                    <a:cubicBezTo>
                      <a:pt x="101109" y="14241"/>
                      <a:pt x="100990" y="14051"/>
                      <a:pt x="100799" y="14015"/>
                    </a:cubicBezTo>
                    <a:cubicBezTo>
                      <a:pt x="99489" y="13753"/>
                      <a:pt x="98096" y="13598"/>
                      <a:pt x="96644" y="13551"/>
                    </a:cubicBezTo>
                    <a:close/>
                    <a:moveTo>
                      <a:pt x="92524" y="13736"/>
                    </a:moveTo>
                    <a:cubicBezTo>
                      <a:pt x="92504" y="13736"/>
                      <a:pt x="92485" y="13738"/>
                      <a:pt x="92465" y="13741"/>
                    </a:cubicBezTo>
                    <a:cubicBezTo>
                      <a:pt x="91119" y="13932"/>
                      <a:pt x="89750" y="14277"/>
                      <a:pt x="88405" y="14777"/>
                    </a:cubicBezTo>
                    <a:cubicBezTo>
                      <a:pt x="88226" y="14837"/>
                      <a:pt x="88131" y="15039"/>
                      <a:pt x="88190" y="15218"/>
                    </a:cubicBezTo>
                    <a:cubicBezTo>
                      <a:pt x="88250" y="15361"/>
                      <a:pt x="88381" y="15444"/>
                      <a:pt x="88524" y="15444"/>
                    </a:cubicBezTo>
                    <a:cubicBezTo>
                      <a:pt x="88559" y="15444"/>
                      <a:pt x="88595" y="15432"/>
                      <a:pt x="88643" y="15420"/>
                    </a:cubicBezTo>
                    <a:cubicBezTo>
                      <a:pt x="89941" y="14944"/>
                      <a:pt x="91262" y="14611"/>
                      <a:pt x="92560" y="14420"/>
                    </a:cubicBezTo>
                    <a:cubicBezTo>
                      <a:pt x="92750" y="14396"/>
                      <a:pt x="92881" y="14218"/>
                      <a:pt x="92858" y="14027"/>
                    </a:cubicBezTo>
                    <a:cubicBezTo>
                      <a:pt x="92836" y="13867"/>
                      <a:pt x="92691" y="13736"/>
                      <a:pt x="92524" y="13736"/>
                    </a:cubicBezTo>
                    <a:close/>
                    <a:moveTo>
                      <a:pt x="104664" y="15238"/>
                    </a:moveTo>
                    <a:cubicBezTo>
                      <a:pt x="104532" y="15238"/>
                      <a:pt x="104400" y="15311"/>
                      <a:pt x="104347" y="15444"/>
                    </a:cubicBezTo>
                    <a:cubicBezTo>
                      <a:pt x="104276" y="15623"/>
                      <a:pt x="104347" y="15825"/>
                      <a:pt x="104526" y="15896"/>
                    </a:cubicBezTo>
                    <a:cubicBezTo>
                      <a:pt x="105764" y="16432"/>
                      <a:pt x="106943" y="17123"/>
                      <a:pt x="108026" y="17920"/>
                    </a:cubicBezTo>
                    <a:cubicBezTo>
                      <a:pt x="108086" y="17968"/>
                      <a:pt x="108157" y="17992"/>
                      <a:pt x="108229" y="17992"/>
                    </a:cubicBezTo>
                    <a:cubicBezTo>
                      <a:pt x="108336" y="17992"/>
                      <a:pt x="108431" y="17944"/>
                      <a:pt x="108502" y="17849"/>
                    </a:cubicBezTo>
                    <a:cubicBezTo>
                      <a:pt x="108622" y="17694"/>
                      <a:pt x="108586" y="17480"/>
                      <a:pt x="108431" y="17373"/>
                    </a:cubicBezTo>
                    <a:cubicBezTo>
                      <a:pt x="107312" y="16539"/>
                      <a:pt x="106097" y="15825"/>
                      <a:pt x="104800" y="15265"/>
                    </a:cubicBezTo>
                    <a:cubicBezTo>
                      <a:pt x="104757" y="15247"/>
                      <a:pt x="104710" y="15238"/>
                      <a:pt x="104664" y="15238"/>
                    </a:cubicBezTo>
                    <a:close/>
                    <a:moveTo>
                      <a:pt x="84800" y="16538"/>
                    </a:moveTo>
                    <a:cubicBezTo>
                      <a:pt x="84739" y="16538"/>
                      <a:pt x="84676" y="16554"/>
                      <a:pt x="84619" y="16587"/>
                    </a:cubicBezTo>
                    <a:cubicBezTo>
                      <a:pt x="83416" y="17313"/>
                      <a:pt x="82285" y="18147"/>
                      <a:pt x="81249" y="19063"/>
                    </a:cubicBezTo>
                    <a:cubicBezTo>
                      <a:pt x="81106" y="19194"/>
                      <a:pt x="81094" y="19409"/>
                      <a:pt x="81213" y="19552"/>
                    </a:cubicBezTo>
                    <a:cubicBezTo>
                      <a:pt x="81285" y="19635"/>
                      <a:pt x="81380" y="19671"/>
                      <a:pt x="81475" y="19671"/>
                    </a:cubicBezTo>
                    <a:cubicBezTo>
                      <a:pt x="81559" y="19671"/>
                      <a:pt x="81642" y="19635"/>
                      <a:pt x="81701" y="19587"/>
                    </a:cubicBezTo>
                    <a:cubicBezTo>
                      <a:pt x="82702" y="18682"/>
                      <a:pt x="83809" y="17873"/>
                      <a:pt x="84976" y="17182"/>
                    </a:cubicBezTo>
                    <a:cubicBezTo>
                      <a:pt x="85142" y="17075"/>
                      <a:pt x="85190" y="16873"/>
                      <a:pt x="85095" y="16706"/>
                    </a:cubicBezTo>
                    <a:cubicBezTo>
                      <a:pt x="85032" y="16597"/>
                      <a:pt x="84918" y="16538"/>
                      <a:pt x="84800" y="16538"/>
                    </a:cubicBezTo>
                    <a:close/>
                    <a:moveTo>
                      <a:pt x="150624" y="15861"/>
                    </a:moveTo>
                    <a:cubicBezTo>
                      <a:pt x="150474" y="15861"/>
                      <a:pt x="150331" y="15961"/>
                      <a:pt x="150282" y="16111"/>
                    </a:cubicBezTo>
                    <a:cubicBezTo>
                      <a:pt x="150222" y="16349"/>
                      <a:pt x="150151" y="16575"/>
                      <a:pt x="150091" y="16813"/>
                    </a:cubicBezTo>
                    <a:cubicBezTo>
                      <a:pt x="149793" y="17897"/>
                      <a:pt x="149591" y="19004"/>
                      <a:pt x="149460" y="20218"/>
                    </a:cubicBezTo>
                    <a:cubicBezTo>
                      <a:pt x="149436" y="20409"/>
                      <a:pt x="149579" y="20576"/>
                      <a:pt x="149770" y="20587"/>
                    </a:cubicBezTo>
                    <a:cubicBezTo>
                      <a:pt x="149781" y="20599"/>
                      <a:pt x="149793" y="20599"/>
                      <a:pt x="149805" y="20599"/>
                    </a:cubicBezTo>
                    <a:cubicBezTo>
                      <a:pt x="149972" y="20599"/>
                      <a:pt x="150127" y="20468"/>
                      <a:pt x="150151" y="20290"/>
                    </a:cubicBezTo>
                    <a:cubicBezTo>
                      <a:pt x="150270" y="19111"/>
                      <a:pt x="150472" y="18039"/>
                      <a:pt x="150746" y="17004"/>
                    </a:cubicBezTo>
                    <a:cubicBezTo>
                      <a:pt x="150817" y="16766"/>
                      <a:pt x="150877" y="16527"/>
                      <a:pt x="150948" y="16301"/>
                    </a:cubicBezTo>
                    <a:cubicBezTo>
                      <a:pt x="150996" y="16123"/>
                      <a:pt x="150901" y="15932"/>
                      <a:pt x="150710" y="15873"/>
                    </a:cubicBezTo>
                    <a:cubicBezTo>
                      <a:pt x="150681" y="15865"/>
                      <a:pt x="150652" y="15861"/>
                      <a:pt x="150624" y="15861"/>
                    </a:cubicBezTo>
                    <a:close/>
                    <a:moveTo>
                      <a:pt x="186856" y="17396"/>
                    </a:moveTo>
                    <a:cubicBezTo>
                      <a:pt x="186849" y="17396"/>
                      <a:pt x="186841" y="17396"/>
                      <a:pt x="186834" y="17397"/>
                    </a:cubicBezTo>
                    <a:cubicBezTo>
                      <a:pt x="186643" y="17408"/>
                      <a:pt x="186500" y="17575"/>
                      <a:pt x="186512" y="17766"/>
                    </a:cubicBezTo>
                    <a:cubicBezTo>
                      <a:pt x="186560" y="18290"/>
                      <a:pt x="186572" y="18825"/>
                      <a:pt x="186572" y="19361"/>
                    </a:cubicBezTo>
                    <a:cubicBezTo>
                      <a:pt x="186572" y="20171"/>
                      <a:pt x="186536" y="21004"/>
                      <a:pt x="186441" y="21826"/>
                    </a:cubicBezTo>
                    <a:cubicBezTo>
                      <a:pt x="186429" y="22016"/>
                      <a:pt x="186560" y="22183"/>
                      <a:pt x="186750" y="22207"/>
                    </a:cubicBezTo>
                    <a:lnTo>
                      <a:pt x="186786" y="22207"/>
                    </a:lnTo>
                    <a:cubicBezTo>
                      <a:pt x="186965" y="22207"/>
                      <a:pt x="187108" y="22076"/>
                      <a:pt x="187131" y="21897"/>
                    </a:cubicBezTo>
                    <a:cubicBezTo>
                      <a:pt x="187215" y="21052"/>
                      <a:pt x="187262" y="20195"/>
                      <a:pt x="187262" y="19361"/>
                    </a:cubicBezTo>
                    <a:cubicBezTo>
                      <a:pt x="187262" y="18813"/>
                      <a:pt x="187239" y="18254"/>
                      <a:pt x="187203" y="17718"/>
                    </a:cubicBezTo>
                    <a:cubicBezTo>
                      <a:pt x="187191" y="17535"/>
                      <a:pt x="187037" y="17396"/>
                      <a:pt x="186856" y="17396"/>
                    </a:cubicBezTo>
                    <a:close/>
                    <a:moveTo>
                      <a:pt x="111239" y="20113"/>
                    </a:moveTo>
                    <a:cubicBezTo>
                      <a:pt x="111159" y="20113"/>
                      <a:pt x="111080" y="20140"/>
                      <a:pt x="111015" y="20195"/>
                    </a:cubicBezTo>
                    <a:cubicBezTo>
                      <a:pt x="110872" y="20325"/>
                      <a:pt x="110848" y="20540"/>
                      <a:pt x="110979" y="20683"/>
                    </a:cubicBezTo>
                    <a:cubicBezTo>
                      <a:pt x="111824" y="21671"/>
                      <a:pt x="112622" y="22778"/>
                      <a:pt x="113324" y="23993"/>
                    </a:cubicBezTo>
                    <a:cubicBezTo>
                      <a:pt x="113396" y="24112"/>
                      <a:pt x="113503" y="24171"/>
                      <a:pt x="113622" y="24171"/>
                    </a:cubicBezTo>
                    <a:cubicBezTo>
                      <a:pt x="113682" y="24171"/>
                      <a:pt x="113741" y="24147"/>
                      <a:pt x="113801" y="24124"/>
                    </a:cubicBezTo>
                    <a:cubicBezTo>
                      <a:pt x="113956" y="24028"/>
                      <a:pt x="114015" y="23814"/>
                      <a:pt x="113920" y="23647"/>
                    </a:cubicBezTo>
                    <a:cubicBezTo>
                      <a:pt x="113194" y="22397"/>
                      <a:pt x="112372" y="21254"/>
                      <a:pt x="111503" y="20230"/>
                    </a:cubicBezTo>
                    <a:cubicBezTo>
                      <a:pt x="111431" y="20152"/>
                      <a:pt x="111335" y="20113"/>
                      <a:pt x="111239" y="20113"/>
                    </a:cubicBezTo>
                    <a:close/>
                    <a:moveTo>
                      <a:pt x="78671" y="22010"/>
                    </a:moveTo>
                    <a:cubicBezTo>
                      <a:pt x="78568" y="22010"/>
                      <a:pt x="78467" y="22056"/>
                      <a:pt x="78403" y="22147"/>
                    </a:cubicBezTo>
                    <a:cubicBezTo>
                      <a:pt x="77546" y="23278"/>
                      <a:pt x="76820" y="24481"/>
                      <a:pt x="76237" y="25743"/>
                    </a:cubicBezTo>
                    <a:cubicBezTo>
                      <a:pt x="76153" y="25910"/>
                      <a:pt x="76225" y="26112"/>
                      <a:pt x="76403" y="26195"/>
                    </a:cubicBezTo>
                    <a:cubicBezTo>
                      <a:pt x="76451" y="26219"/>
                      <a:pt x="76498" y="26231"/>
                      <a:pt x="76546" y="26231"/>
                    </a:cubicBezTo>
                    <a:cubicBezTo>
                      <a:pt x="76677" y="26231"/>
                      <a:pt x="76796" y="26160"/>
                      <a:pt x="76856" y="26029"/>
                    </a:cubicBezTo>
                    <a:cubicBezTo>
                      <a:pt x="77427" y="24814"/>
                      <a:pt x="78130" y="23647"/>
                      <a:pt x="78951" y="22564"/>
                    </a:cubicBezTo>
                    <a:cubicBezTo>
                      <a:pt x="79070" y="22409"/>
                      <a:pt x="79034" y="22195"/>
                      <a:pt x="78880" y="22076"/>
                    </a:cubicBezTo>
                    <a:cubicBezTo>
                      <a:pt x="78816" y="22032"/>
                      <a:pt x="78743" y="22010"/>
                      <a:pt x="78671" y="22010"/>
                    </a:cubicBezTo>
                    <a:close/>
                    <a:moveTo>
                      <a:pt x="149650" y="24028"/>
                    </a:moveTo>
                    <a:cubicBezTo>
                      <a:pt x="149460" y="24040"/>
                      <a:pt x="149317" y="24195"/>
                      <a:pt x="149317" y="24386"/>
                    </a:cubicBezTo>
                    <a:cubicBezTo>
                      <a:pt x="149353" y="25600"/>
                      <a:pt x="149436" y="26922"/>
                      <a:pt x="149591" y="28529"/>
                    </a:cubicBezTo>
                    <a:cubicBezTo>
                      <a:pt x="149603" y="28707"/>
                      <a:pt x="149758" y="28838"/>
                      <a:pt x="149924" y="28838"/>
                    </a:cubicBezTo>
                    <a:lnTo>
                      <a:pt x="149960" y="28838"/>
                    </a:lnTo>
                    <a:cubicBezTo>
                      <a:pt x="150151" y="28827"/>
                      <a:pt x="150293" y="28660"/>
                      <a:pt x="150270" y="28469"/>
                    </a:cubicBezTo>
                    <a:cubicBezTo>
                      <a:pt x="150127" y="26874"/>
                      <a:pt x="150031" y="25564"/>
                      <a:pt x="150008" y="24362"/>
                    </a:cubicBezTo>
                    <a:cubicBezTo>
                      <a:pt x="149996" y="24183"/>
                      <a:pt x="149841" y="24028"/>
                      <a:pt x="149650" y="24028"/>
                    </a:cubicBezTo>
                    <a:close/>
                    <a:moveTo>
                      <a:pt x="186045" y="25577"/>
                    </a:moveTo>
                    <a:cubicBezTo>
                      <a:pt x="185895" y="25577"/>
                      <a:pt x="185755" y="25678"/>
                      <a:pt x="185715" y="25838"/>
                    </a:cubicBezTo>
                    <a:cubicBezTo>
                      <a:pt x="185369" y="27124"/>
                      <a:pt x="184929" y="28422"/>
                      <a:pt x="184381" y="29684"/>
                    </a:cubicBezTo>
                    <a:cubicBezTo>
                      <a:pt x="184310" y="29850"/>
                      <a:pt x="184381" y="30053"/>
                      <a:pt x="184560" y="30136"/>
                    </a:cubicBezTo>
                    <a:cubicBezTo>
                      <a:pt x="184607" y="30148"/>
                      <a:pt x="184655" y="30160"/>
                      <a:pt x="184702" y="30160"/>
                    </a:cubicBezTo>
                    <a:cubicBezTo>
                      <a:pt x="184833" y="30160"/>
                      <a:pt x="184953" y="30089"/>
                      <a:pt x="185012" y="29958"/>
                    </a:cubicBezTo>
                    <a:cubicBezTo>
                      <a:pt x="185572" y="28660"/>
                      <a:pt x="186036" y="27326"/>
                      <a:pt x="186381" y="26005"/>
                    </a:cubicBezTo>
                    <a:cubicBezTo>
                      <a:pt x="186429" y="25826"/>
                      <a:pt x="186322" y="25636"/>
                      <a:pt x="186131" y="25588"/>
                    </a:cubicBezTo>
                    <a:cubicBezTo>
                      <a:pt x="186103" y="25580"/>
                      <a:pt x="186074" y="25577"/>
                      <a:pt x="186045" y="25577"/>
                    </a:cubicBezTo>
                    <a:close/>
                    <a:moveTo>
                      <a:pt x="115433" y="27194"/>
                    </a:moveTo>
                    <a:cubicBezTo>
                      <a:pt x="115389" y="27194"/>
                      <a:pt x="115344" y="27202"/>
                      <a:pt x="115301" y="27219"/>
                    </a:cubicBezTo>
                    <a:cubicBezTo>
                      <a:pt x="115122" y="27291"/>
                      <a:pt x="115039" y="27493"/>
                      <a:pt x="115110" y="27660"/>
                    </a:cubicBezTo>
                    <a:cubicBezTo>
                      <a:pt x="115599" y="28862"/>
                      <a:pt x="116039" y="30172"/>
                      <a:pt x="116432" y="31541"/>
                    </a:cubicBezTo>
                    <a:cubicBezTo>
                      <a:pt x="116468" y="31696"/>
                      <a:pt x="116611" y="31791"/>
                      <a:pt x="116765" y="31791"/>
                    </a:cubicBezTo>
                    <a:cubicBezTo>
                      <a:pt x="116789" y="31791"/>
                      <a:pt x="116825" y="31791"/>
                      <a:pt x="116861" y="31779"/>
                    </a:cubicBezTo>
                    <a:cubicBezTo>
                      <a:pt x="117039" y="31720"/>
                      <a:pt x="117146" y="31529"/>
                      <a:pt x="117099" y="31351"/>
                    </a:cubicBezTo>
                    <a:cubicBezTo>
                      <a:pt x="116694" y="29958"/>
                      <a:pt x="116253" y="28636"/>
                      <a:pt x="115753" y="27410"/>
                    </a:cubicBezTo>
                    <a:cubicBezTo>
                      <a:pt x="115699" y="27274"/>
                      <a:pt x="115570" y="27194"/>
                      <a:pt x="115433" y="27194"/>
                    </a:cubicBezTo>
                    <a:close/>
                    <a:moveTo>
                      <a:pt x="75192" y="29435"/>
                    </a:moveTo>
                    <a:cubicBezTo>
                      <a:pt x="75040" y="29435"/>
                      <a:pt x="74898" y="29546"/>
                      <a:pt x="74867" y="29708"/>
                    </a:cubicBezTo>
                    <a:cubicBezTo>
                      <a:pt x="74558" y="31041"/>
                      <a:pt x="74379" y="32446"/>
                      <a:pt x="74343" y="33863"/>
                    </a:cubicBezTo>
                    <a:cubicBezTo>
                      <a:pt x="74343" y="34053"/>
                      <a:pt x="74486" y="34208"/>
                      <a:pt x="74677" y="34220"/>
                    </a:cubicBezTo>
                    <a:lnTo>
                      <a:pt x="74689" y="34220"/>
                    </a:lnTo>
                    <a:cubicBezTo>
                      <a:pt x="74879" y="34220"/>
                      <a:pt x="75022" y="34065"/>
                      <a:pt x="75034" y="33875"/>
                    </a:cubicBezTo>
                    <a:cubicBezTo>
                      <a:pt x="75070" y="32506"/>
                      <a:pt x="75236" y="31160"/>
                      <a:pt x="75534" y="29862"/>
                    </a:cubicBezTo>
                    <a:cubicBezTo>
                      <a:pt x="75582" y="29672"/>
                      <a:pt x="75463" y="29493"/>
                      <a:pt x="75272" y="29446"/>
                    </a:cubicBezTo>
                    <a:cubicBezTo>
                      <a:pt x="75245" y="29439"/>
                      <a:pt x="75219" y="29435"/>
                      <a:pt x="75192" y="29435"/>
                    </a:cubicBezTo>
                    <a:close/>
                    <a:moveTo>
                      <a:pt x="150371" y="32265"/>
                    </a:moveTo>
                    <a:cubicBezTo>
                      <a:pt x="150357" y="32265"/>
                      <a:pt x="150343" y="32266"/>
                      <a:pt x="150329" y="32267"/>
                    </a:cubicBezTo>
                    <a:cubicBezTo>
                      <a:pt x="150139" y="32291"/>
                      <a:pt x="150008" y="32458"/>
                      <a:pt x="150020" y="32648"/>
                    </a:cubicBezTo>
                    <a:cubicBezTo>
                      <a:pt x="150162" y="33946"/>
                      <a:pt x="150305" y="35351"/>
                      <a:pt x="150389" y="36744"/>
                    </a:cubicBezTo>
                    <a:cubicBezTo>
                      <a:pt x="150401" y="36923"/>
                      <a:pt x="150555" y="37066"/>
                      <a:pt x="150734" y="37066"/>
                    </a:cubicBezTo>
                    <a:lnTo>
                      <a:pt x="150758" y="37066"/>
                    </a:lnTo>
                    <a:cubicBezTo>
                      <a:pt x="150948" y="37054"/>
                      <a:pt x="151091" y="36887"/>
                      <a:pt x="151079" y="36697"/>
                    </a:cubicBezTo>
                    <a:cubicBezTo>
                      <a:pt x="150996" y="35292"/>
                      <a:pt x="150853" y="33887"/>
                      <a:pt x="150710" y="32565"/>
                    </a:cubicBezTo>
                    <a:cubicBezTo>
                      <a:pt x="150688" y="32400"/>
                      <a:pt x="150543" y="32265"/>
                      <a:pt x="150371" y="32265"/>
                    </a:cubicBezTo>
                    <a:close/>
                    <a:moveTo>
                      <a:pt x="182815" y="33148"/>
                    </a:moveTo>
                    <a:cubicBezTo>
                      <a:pt x="182700" y="33148"/>
                      <a:pt x="182586" y="33206"/>
                      <a:pt x="182524" y="33315"/>
                    </a:cubicBezTo>
                    <a:cubicBezTo>
                      <a:pt x="181857" y="34434"/>
                      <a:pt x="181119" y="35554"/>
                      <a:pt x="180250" y="36732"/>
                    </a:cubicBezTo>
                    <a:cubicBezTo>
                      <a:pt x="180142" y="36875"/>
                      <a:pt x="180166" y="37101"/>
                      <a:pt x="180321" y="37209"/>
                    </a:cubicBezTo>
                    <a:cubicBezTo>
                      <a:pt x="180392" y="37256"/>
                      <a:pt x="180452" y="37280"/>
                      <a:pt x="180523" y="37280"/>
                    </a:cubicBezTo>
                    <a:cubicBezTo>
                      <a:pt x="180631" y="37280"/>
                      <a:pt x="180738" y="37232"/>
                      <a:pt x="180809" y="37137"/>
                    </a:cubicBezTo>
                    <a:cubicBezTo>
                      <a:pt x="181678" y="35935"/>
                      <a:pt x="182440" y="34803"/>
                      <a:pt x="183107" y="33660"/>
                    </a:cubicBezTo>
                    <a:cubicBezTo>
                      <a:pt x="183214" y="33506"/>
                      <a:pt x="183155" y="33291"/>
                      <a:pt x="182988" y="33196"/>
                    </a:cubicBezTo>
                    <a:cubicBezTo>
                      <a:pt x="182935" y="33163"/>
                      <a:pt x="182875" y="33148"/>
                      <a:pt x="182815" y="33148"/>
                    </a:cubicBezTo>
                    <a:close/>
                    <a:moveTo>
                      <a:pt x="117710" y="35119"/>
                    </a:moveTo>
                    <a:cubicBezTo>
                      <a:pt x="117689" y="35119"/>
                      <a:pt x="117668" y="35121"/>
                      <a:pt x="117646" y="35125"/>
                    </a:cubicBezTo>
                    <a:cubicBezTo>
                      <a:pt x="117456" y="35161"/>
                      <a:pt x="117337" y="35351"/>
                      <a:pt x="117373" y="35530"/>
                    </a:cubicBezTo>
                    <a:cubicBezTo>
                      <a:pt x="117396" y="35661"/>
                      <a:pt x="117420" y="35792"/>
                      <a:pt x="117444" y="35923"/>
                    </a:cubicBezTo>
                    <a:cubicBezTo>
                      <a:pt x="117682" y="37173"/>
                      <a:pt x="117980" y="38411"/>
                      <a:pt x="118313" y="39590"/>
                    </a:cubicBezTo>
                    <a:cubicBezTo>
                      <a:pt x="118349" y="39733"/>
                      <a:pt x="118492" y="39840"/>
                      <a:pt x="118635" y="39840"/>
                    </a:cubicBezTo>
                    <a:cubicBezTo>
                      <a:pt x="118670" y="39840"/>
                      <a:pt x="118706" y="39828"/>
                      <a:pt x="118730" y="39828"/>
                    </a:cubicBezTo>
                    <a:cubicBezTo>
                      <a:pt x="118920" y="39768"/>
                      <a:pt x="119028" y="39578"/>
                      <a:pt x="118968" y="39399"/>
                    </a:cubicBezTo>
                    <a:cubicBezTo>
                      <a:pt x="118647" y="38244"/>
                      <a:pt x="118361" y="37030"/>
                      <a:pt x="118123" y="35792"/>
                    </a:cubicBezTo>
                    <a:cubicBezTo>
                      <a:pt x="118099" y="35661"/>
                      <a:pt x="118075" y="35530"/>
                      <a:pt x="118051" y="35399"/>
                    </a:cubicBezTo>
                    <a:cubicBezTo>
                      <a:pt x="118020" y="35240"/>
                      <a:pt x="117875" y="35119"/>
                      <a:pt x="117710" y="35119"/>
                    </a:cubicBezTo>
                    <a:close/>
                    <a:moveTo>
                      <a:pt x="74966" y="37643"/>
                    </a:moveTo>
                    <a:cubicBezTo>
                      <a:pt x="74945" y="37643"/>
                      <a:pt x="74924" y="37645"/>
                      <a:pt x="74903" y="37649"/>
                    </a:cubicBezTo>
                    <a:cubicBezTo>
                      <a:pt x="74713" y="37673"/>
                      <a:pt x="74582" y="37851"/>
                      <a:pt x="74617" y="38042"/>
                    </a:cubicBezTo>
                    <a:cubicBezTo>
                      <a:pt x="74820" y="39411"/>
                      <a:pt x="75153" y="40780"/>
                      <a:pt x="75594" y="42102"/>
                    </a:cubicBezTo>
                    <a:cubicBezTo>
                      <a:pt x="75641" y="42245"/>
                      <a:pt x="75772" y="42340"/>
                      <a:pt x="75915" y="42340"/>
                    </a:cubicBezTo>
                    <a:cubicBezTo>
                      <a:pt x="75951" y="42340"/>
                      <a:pt x="75986" y="42328"/>
                      <a:pt x="76022" y="42316"/>
                    </a:cubicBezTo>
                    <a:cubicBezTo>
                      <a:pt x="76213" y="42257"/>
                      <a:pt x="76308" y="42066"/>
                      <a:pt x="76248" y="41888"/>
                    </a:cubicBezTo>
                    <a:cubicBezTo>
                      <a:pt x="75820" y="40602"/>
                      <a:pt x="75498" y="39268"/>
                      <a:pt x="75296" y="37935"/>
                    </a:cubicBezTo>
                    <a:cubicBezTo>
                      <a:pt x="75275" y="37765"/>
                      <a:pt x="75131" y="37643"/>
                      <a:pt x="74966" y="37643"/>
                    </a:cubicBezTo>
                    <a:close/>
                    <a:moveTo>
                      <a:pt x="177980" y="39835"/>
                    </a:moveTo>
                    <a:cubicBezTo>
                      <a:pt x="177879" y="39835"/>
                      <a:pt x="177781" y="39878"/>
                      <a:pt x="177714" y="39959"/>
                    </a:cubicBezTo>
                    <a:cubicBezTo>
                      <a:pt x="176832" y="41007"/>
                      <a:pt x="175939" y="42042"/>
                      <a:pt x="175023" y="43090"/>
                    </a:cubicBezTo>
                    <a:cubicBezTo>
                      <a:pt x="174904" y="43233"/>
                      <a:pt x="174916" y="43447"/>
                      <a:pt x="175058" y="43578"/>
                    </a:cubicBezTo>
                    <a:cubicBezTo>
                      <a:pt x="175118" y="43638"/>
                      <a:pt x="175201" y="43662"/>
                      <a:pt x="175285" y="43662"/>
                    </a:cubicBezTo>
                    <a:cubicBezTo>
                      <a:pt x="175380" y="43662"/>
                      <a:pt x="175475" y="43626"/>
                      <a:pt x="175547" y="43543"/>
                    </a:cubicBezTo>
                    <a:cubicBezTo>
                      <a:pt x="176463" y="42495"/>
                      <a:pt x="177356" y="41459"/>
                      <a:pt x="178237" y="40399"/>
                    </a:cubicBezTo>
                    <a:cubicBezTo>
                      <a:pt x="178356" y="40257"/>
                      <a:pt x="178345" y="40030"/>
                      <a:pt x="178202" y="39911"/>
                    </a:cubicBezTo>
                    <a:cubicBezTo>
                      <a:pt x="178135" y="39860"/>
                      <a:pt x="178057" y="39835"/>
                      <a:pt x="177980" y="39835"/>
                    </a:cubicBezTo>
                    <a:close/>
                    <a:moveTo>
                      <a:pt x="150771" y="40506"/>
                    </a:moveTo>
                    <a:cubicBezTo>
                      <a:pt x="150590" y="40506"/>
                      <a:pt x="150436" y="40645"/>
                      <a:pt x="150424" y="40828"/>
                    </a:cubicBezTo>
                    <a:cubicBezTo>
                      <a:pt x="150341" y="42304"/>
                      <a:pt x="150139" y="43614"/>
                      <a:pt x="149817" y="44840"/>
                    </a:cubicBezTo>
                    <a:cubicBezTo>
                      <a:pt x="149758" y="45019"/>
                      <a:pt x="149865" y="45210"/>
                      <a:pt x="150055" y="45257"/>
                    </a:cubicBezTo>
                    <a:cubicBezTo>
                      <a:pt x="150079" y="45269"/>
                      <a:pt x="150115" y="45269"/>
                      <a:pt x="150139" y="45269"/>
                    </a:cubicBezTo>
                    <a:cubicBezTo>
                      <a:pt x="150293" y="45269"/>
                      <a:pt x="150436" y="45174"/>
                      <a:pt x="150472" y="45019"/>
                    </a:cubicBezTo>
                    <a:cubicBezTo>
                      <a:pt x="150817" y="43745"/>
                      <a:pt x="151032" y="42388"/>
                      <a:pt x="151115" y="40876"/>
                    </a:cubicBezTo>
                    <a:cubicBezTo>
                      <a:pt x="151127" y="40685"/>
                      <a:pt x="150984" y="40518"/>
                      <a:pt x="150793" y="40507"/>
                    </a:cubicBezTo>
                    <a:cubicBezTo>
                      <a:pt x="150786" y="40506"/>
                      <a:pt x="150779" y="40506"/>
                      <a:pt x="150771" y="40506"/>
                    </a:cubicBezTo>
                    <a:close/>
                    <a:moveTo>
                      <a:pt x="119986" y="43053"/>
                    </a:moveTo>
                    <a:cubicBezTo>
                      <a:pt x="119944" y="43053"/>
                      <a:pt x="119901" y="43061"/>
                      <a:pt x="119861" y="43078"/>
                    </a:cubicBezTo>
                    <a:cubicBezTo>
                      <a:pt x="119682" y="43150"/>
                      <a:pt x="119599" y="43352"/>
                      <a:pt x="119671" y="43531"/>
                    </a:cubicBezTo>
                    <a:cubicBezTo>
                      <a:pt x="120218" y="44852"/>
                      <a:pt x="120837" y="46114"/>
                      <a:pt x="121516" y="47269"/>
                    </a:cubicBezTo>
                    <a:cubicBezTo>
                      <a:pt x="121576" y="47376"/>
                      <a:pt x="121695" y="47448"/>
                      <a:pt x="121814" y="47448"/>
                    </a:cubicBezTo>
                    <a:cubicBezTo>
                      <a:pt x="121873" y="47448"/>
                      <a:pt x="121933" y="47424"/>
                      <a:pt x="121980" y="47400"/>
                    </a:cubicBezTo>
                    <a:cubicBezTo>
                      <a:pt x="122147" y="47305"/>
                      <a:pt x="122207" y="47091"/>
                      <a:pt x="122111" y="46924"/>
                    </a:cubicBezTo>
                    <a:cubicBezTo>
                      <a:pt x="121445" y="45793"/>
                      <a:pt x="120837" y="44555"/>
                      <a:pt x="120302" y="43269"/>
                    </a:cubicBezTo>
                    <a:cubicBezTo>
                      <a:pt x="120247" y="43133"/>
                      <a:pt x="120118" y="43053"/>
                      <a:pt x="119986" y="43053"/>
                    </a:cubicBezTo>
                    <a:close/>
                    <a:moveTo>
                      <a:pt x="283973" y="47089"/>
                    </a:moveTo>
                    <a:cubicBezTo>
                      <a:pt x="283898" y="47089"/>
                      <a:pt x="283824" y="47089"/>
                      <a:pt x="283751" y="47091"/>
                    </a:cubicBezTo>
                    <a:cubicBezTo>
                      <a:pt x="283560" y="47091"/>
                      <a:pt x="283405" y="47245"/>
                      <a:pt x="283417" y="47436"/>
                    </a:cubicBezTo>
                    <a:cubicBezTo>
                      <a:pt x="283417" y="47626"/>
                      <a:pt x="283572" y="47769"/>
                      <a:pt x="283751" y="47769"/>
                    </a:cubicBezTo>
                    <a:lnTo>
                      <a:pt x="283762" y="47769"/>
                    </a:lnTo>
                    <a:cubicBezTo>
                      <a:pt x="284453" y="47769"/>
                      <a:pt x="285239" y="47805"/>
                      <a:pt x="286084" y="47900"/>
                    </a:cubicBezTo>
                    <a:cubicBezTo>
                      <a:pt x="286096" y="47912"/>
                      <a:pt x="286108" y="47912"/>
                      <a:pt x="286120" y="47912"/>
                    </a:cubicBezTo>
                    <a:cubicBezTo>
                      <a:pt x="286299" y="47912"/>
                      <a:pt x="286441" y="47781"/>
                      <a:pt x="286465" y="47603"/>
                    </a:cubicBezTo>
                    <a:cubicBezTo>
                      <a:pt x="286489" y="47412"/>
                      <a:pt x="286346" y="47245"/>
                      <a:pt x="286156" y="47222"/>
                    </a:cubicBezTo>
                    <a:cubicBezTo>
                      <a:pt x="285374" y="47136"/>
                      <a:pt x="284641" y="47089"/>
                      <a:pt x="283973" y="47089"/>
                    </a:cubicBezTo>
                    <a:close/>
                    <a:moveTo>
                      <a:pt x="222541" y="47567"/>
                    </a:moveTo>
                    <a:cubicBezTo>
                      <a:pt x="221112" y="47579"/>
                      <a:pt x="219719" y="47817"/>
                      <a:pt x="218385" y="48293"/>
                    </a:cubicBezTo>
                    <a:cubicBezTo>
                      <a:pt x="218207" y="48365"/>
                      <a:pt x="218111" y="48555"/>
                      <a:pt x="218171" y="48734"/>
                    </a:cubicBezTo>
                    <a:cubicBezTo>
                      <a:pt x="218230" y="48877"/>
                      <a:pt x="218361" y="48972"/>
                      <a:pt x="218504" y="48972"/>
                    </a:cubicBezTo>
                    <a:cubicBezTo>
                      <a:pt x="218540" y="48972"/>
                      <a:pt x="218576" y="48960"/>
                      <a:pt x="218611" y="48948"/>
                    </a:cubicBezTo>
                    <a:cubicBezTo>
                      <a:pt x="219874" y="48496"/>
                      <a:pt x="221195" y="48269"/>
                      <a:pt x="222552" y="48257"/>
                    </a:cubicBezTo>
                    <a:cubicBezTo>
                      <a:pt x="222743" y="48257"/>
                      <a:pt x="222898" y="48103"/>
                      <a:pt x="222898" y="47912"/>
                    </a:cubicBezTo>
                    <a:cubicBezTo>
                      <a:pt x="222886" y="47722"/>
                      <a:pt x="222731" y="47567"/>
                      <a:pt x="222552" y="47567"/>
                    </a:cubicBezTo>
                    <a:close/>
                    <a:moveTo>
                      <a:pt x="77538" y="45441"/>
                    </a:moveTo>
                    <a:cubicBezTo>
                      <a:pt x="77485" y="45441"/>
                      <a:pt x="77430" y="45454"/>
                      <a:pt x="77380" y="45483"/>
                    </a:cubicBezTo>
                    <a:cubicBezTo>
                      <a:pt x="77201" y="45567"/>
                      <a:pt x="77141" y="45781"/>
                      <a:pt x="77225" y="45948"/>
                    </a:cubicBezTo>
                    <a:cubicBezTo>
                      <a:pt x="77832" y="47114"/>
                      <a:pt x="78534" y="48281"/>
                      <a:pt x="79380" y="49508"/>
                    </a:cubicBezTo>
                    <a:cubicBezTo>
                      <a:pt x="79451" y="49615"/>
                      <a:pt x="79558" y="49662"/>
                      <a:pt x="79666" y="49662"/>
                    </a:cubicBezTo>
                    <a:cubicBezTo>
                      <a:pt x="79737" y="49662"/>
                      <a:pt x="79808" y="49639"/>
                      <a:pt x="79868" y="49603"/>
                    </a:cubicBezTo>
                    <a:cubicBezTo>
                      <a:pt x="80023" y="49496"/>
                      <a:pt x="80058" y="49281"/>
                      <a:pt x="79951" y="49127"/>
                    </a:cubicBezTo>
                    <a:cubicBezTo>
                      <a:pt x="79130" y="47912"/>
                      <a:pt x="78427" y="46769"/>
                      <a:pt x="77844" y="45626"/>
                    </a:cubicBezTo>
                    <a:cubicBezTo>
                      <a:pt x="77778" y="45510"/>
                      <a:pt x="77660" y="45441"/>
                      <a:pt x="77538" y="45441"/>
                    </a:cubicBezTo>
                    <a:close/>
                    <a:moveTo>
                      <a:pt x="172580" y="46105"/>
                    </a:moveTo>
                    <a:cubicBezTo>
                      <a:pt x="172482" y="46105"/>
                      <a:pt x="172385" y="46144"/>
                      <a:pt x="172320" y="46222"/>
                    </a:cubicBezTo>
                    <a:cubicBezTo>
                      <a:pt x="171284" y="47472"/>
                      <a:pt x="170463" y="48508"/>
                      <a:pt x="169760" y="49496"/>
                    </a:cubicBezTo>
                    <a:cubicBezTo>
                      <a:pt x="169653" y="49651"/>
                      <a:pt x="169677" y="49865"/>
                      <a:pt x="169832" y="49984"/>
                    </a:cubicBezTo>
                    <a:cubicBezTo>
                      <a:pt x="169903" y="50020"/>
                      <a:pt x="169963" y="50043"/>
                      <a:pt x="170034" y="50043"/>
                    </a:cubicBezTo>
                    <a:cubicBezTo>
                      <a:pt x="170141" y="50043"/>
                      <a:pt x="170248" y="49996"/>
                      <a:pt x="170320" y="49901"/>
                    </a:cubicBezTo>
                    <a:cubicBezTo>
                      <a:pt x="171010" y="48924"/>
                      <a:pt x="171820" y="47900"/>
                      <a:pt x="172856" y="46662"/>
                    </a:cubicBezTo>
                    <a:cubicBezTo>
                      <a:pt x="172975" y="46519"/>
                      <a:pt x="172951" y="46305"/>
                      <a:pt x="172808" y="46186"/>
                    </a:cubicBezTo>
                    <a:cubicBezTo>
                      <a:pt x="172743" y="46132"/>
                      <a:pt x="172661" y="46105"/>
                      <a:pt x="172580" y="46105"/>
                    </a:cubicBezTo>
                    <a:close/>
                    <a:moveTo>
                      <a:pt x="226613" y="48205"/>
                    </a:moveTo>
                    <a:cubicBezTo>
                      <a:pt x="226462" y="48205"/>
                      <a:pt x="226327" y="48303"/>
                      <a:pt x="226279" y="48448"/>
                    </a:cubicBezTo>
                    <a:cubicBezTo>
                      <a:pt x="226220" y="48627"/>
                      <a:pt x="226327" y="48829"/>
                      <a:pt x="226505" y="48877"/>
                    </a:cubicBezTo>
                    <a:cubicBezTo>
                      <a:pt x="227755" y="49281"/>
                      <a:pt x="228970" y="49877"/>
                      <a:pt x="230113" y="50651"/>
                    </a:cubicBezTo>
                    <a:cubicBezTo>
                      <a:pt x="230172" y="50686"/>
                      <a:pt x="230244" y="50710"/>
                      <a:pt x="230303" y="50710"/>
                    </a:cubicBezTo>
                    <a:cubicBezTo>
                      <a:pt x="230422" y="50710"/>
                      <a:pt x="230530" y="50651"/>
                      <a:pt x="230589" y="50555"/>
                    </a:cubicBezTo>
                    <a:cubicBezTo>
                      <a:pt x="230696" y="50389"/>
                      <a:pt x="230661" y="50174"/>
                      <a:pt x="230494" y="50079"/>
                    </a:cubicBezTo>
                    <a:cubicBezTo>
                      <a:pt x="229303" y="49270"/>
                      <a:pt x="228029" y="48650"/>
                      <a:pt x="226720" y="48222"/>
                    </a:cubicBezTo>
                    <a:cubicBezTo>
                      <a:pt x="226684" y="48211"/>
                      <a:pt x="226648" y="48205"/>
                      <a:pt x="226613" y="48205"/>
                    </a:cubicBezTo>
                    <a:close/>
                    <a:moveTo>
                      <a:pt x="42060" y="49740"/>
                    </a:moveTo>
                    <a:cubicBezTo>
                      <a:pt x="40905" y="49740"/>
                      <a:pt x="39735" y="49887"/>
                      <a:pt x="38565" y="50174"/>
                    </a:cubicBezTo>
                    <a:cubicBezTo>
                      <a:pt x="38375" y="50210"/>
                      <a:pt x="38267" y="50401"/>
                      <a:pt x="38303" y="50591"/>
                    </a:cubicBezTo>
                    <a:cubicBezTo>
                      <a:pt x="38351" y="50746"/>
                      <a:pt x="38482" y="50853"/>
                      <a:pt x="38648" y="50853"/>
                    </a:cubicBezTo>
                    <a:cubicBezTo>
                      <a:pt x="38672" y="50853"/>
                      <a:pt x="38696" y="50841"/>
                      <a:pt x="38720" y="50841"/>
                    </a:cubicBezTo>
                    <a:cubicBezTo>
                      <a:pt x="39856" y="50560"/>
                      <a:pt x="40992" y="50422"/>
                      <a:pt x="42107" y="50422"/>
                    </a:cubicBezTo>
                    <a:cubicBezTo>
                      <a:pt x="42312" y="50422"/>
                      <a:pt x="42517" y="50427"/>
                      <a:pt x="42720" y="50436"/>
                    </a:cubicBezTo>
                    <a:cubicBezTo>
                      <a:pt x="42728" y="50437"/>
                      <a:pt x="42735" y="50437"/>
                      <a:pt x="42743" y="50437"/>
                    </a:cubicBezTo>
                    <a:cubicBezTo>
                      <a:pt x="42924" y="50437"/>
                      <a:pt x="43078" y="50298"/>
                      <a:pt x="43078" y="50115"/>
                    </a:cubicBezTo>
                    <a:cubicBezTo>
                      <a:pt x="43090" y="49924"/>
                      <a:pt x="42947" y="49758"/>
                      <a:pt x="42756" y="49758"/>
                    </a:cubicBezTo>
                    <a:cubicBezTo>
                      <a:pt x="42525" y="49746"/>
                      <a:pt x="42293" y="49740"/>
                      <a:pt x="42060" y="49740"/>
                    </a:cubicBezTo>
                    <a:close/>
                    <a:moveTo>
                      <a:pt x="279768" y="47965"/>
                    </a:moveTo>
                    <a:cubicBezTo>
                      <a:pt x="279714" y="47965"/>
                      <a:pt x="279658" y="47978"/>
                      <a:pt x="279607" y="48007"/>
                    </a:cubicBezTo>
                    <a:cubicBezTo>
                      <a:pt x="278428" y="48650"/>
                      <a:pt x="277512" y="49651"/>
                      <a:pt x="276726" y="51151"/>
                    </a:cubicBezTo>
                    <a:cubicBezTo>
                      <a:pt x="276643" y="51317"/>
                      <a:pt x="276702" y="51520"/>
                      <a:pt x="276881" y="51615"/>
                    </a:cubicBezTo>
                    <a:cubicBezTo>
                      <a:pt x="276928" y="51639"/>
                      <a:pt x="276976" y="51651"/>
                      <a:pt x="277035" y="51651"/>
                    </a:cubicBezTo>
                    <a:cubicBezTo>
                      <a:pt x="277155" y="51651"/>
                      <a:pt x="277285" y="51579"/>
                      <a:pt x="277345" y="51472"/>
                    </a:cubicBezTo>
                    <a:cubicBezTo>
                      <a:pt x="278059" y="50103"/>
                      <a:pt x="278881" y="49186"/>
                      <a:pt x="279941" y="48615"/>
                    </a:cubicBezTo>
                    <a:cubicBezTo>
                      <a:pt x="280107" y="48519"/>
                      <a:pt x="280167" y="48317"/>
                      <a:pt x="280072" y="48150"/>
                    </a:cubicBezTo>
                    <a:cubicBezTo>
                      <a:pt x="280014" y="48035"/>
                      <a:pt x="279893" y="47965"/>
                      <a:pt x="279768" y="47965"/>
                    </a:cubicBezTo>
                    <a:close/>
                    <a:moveTo>
                      <a:pt x="148531" y="48364"/>
                    </a:moveTo>
                    <a:cubicBezTo>
                      <a:pt x="148415" y="48364"/>
                      <a:pt x="148304" y="48422"/>
                      <a:pt x="148234" y="48531"/>
                    </a:cubicBezTo>
                    <a:cubicBezTo>
                      <a:pt x="147555" y="49651"/>
                      <a:pt x="146686" y="50686"/>
                      <a:pt x="145662" y="51627"/>
                    </a:cubicBezTo>
                    <a:cubicBezTo>
                      <a:pt x="145531" y="51746"/>
                      <a:pt x="145519" y="51972"/>
                      <a:pt x="145650" y="52103"/>
                    </a:cubicBezTo>
                    <a:cubicBezTo>
                      <a:pt x="145710" y="52187"/>
                      <a:pt x="145805" y="52222"/>
                      <a:pt x="145900" y="52222"/>
                    </a:cubicBezTo>
                    <a:cubicBezTo>
                      <a:pt x="145983" y="52222"/>
                      <a:pt x="146067" y="52187"/>
                      <a:pt x="146138" y="52127"/>
                    </a:cubicBezTo>
                    <a:cubicBezTo>
                      <a:pt x="147210" y="51151"/>
                      <a:pt x="148115" y="50055"/>
                      <a:pt x="148829" y="48889"/>
                    </a:cubicBezTo>
                    <a:cubicBezTo>
                      <a:pt x="148924" y="48734"/>
                      <a:pt x="148877" y="48519"/>
                      <a:pt x="148710" y="48412"/>
                    </a:cubicBezTo>
                    <a:cubicBezTo>
                      <a:pt x="148653" y="48380"/>
                      <a:pt x="148591" y="48364"/>
                      <a:pt x="148531" y="48364"/>
                    </a:cubicBezTo>
                    <a:close/>
                    <a:moveTo>
                      <a:pt x="46764" y="50591"/>
                    </a:moveTo>
                    <a:cubicBezTo>
                      <a:pt x="46624" y="50591"/>
                      <a:pt x="46493" y="50679"/>
                      <a:pt x="46447" y="50817"/>
                    </a:cubicBezTo>
                    <a:cubicBezTo>
                      <a:pt x="46376" y="50996"/>
                      <a:pt x="46471" y="51186"/>
                      <a:pt x="46649" y="51258"/>
                    </a:cubicBezTo>
                    <a:cubicBezTo>
                      <a:pt x="47876" y="51722"/>
                      <a:pt x="49055" y="52377"/>
                      <a:pt x="50150" y="53210"/>
                    </a:cubicBezTo>
                    <a:cubicBezTo>
                      <a:pt x="50209" y="53258"/>
                      <a:pt x="50281" y="53282"/>
                      <a:pt x="50364" y="53282"/>
                    </a:cubicBezTo>
                    <a:cubicBezTo>
                      <a:pt x="50459" y="53282"/>
                      <a:pt x="50567" y="53234"/>
                      <a:pt x="50638" y="53151"/>
                    </a:cubicBezTo>
                    <a:cubicBezTo>
                      <a:pt x="50745" y="52996"/>
                      <a:pt x="50721" y="52782"/>
                      <a:pt x="50567" y="52663"/>
                    </a:cubicBezTo>
                    <a:cubicBezTo>
                      <a:pt x="49424" y="51794"/>
                      <a:pt x="48185" y="51103"/>
                      <a:pt x="46888" y="50615"/>
                    </a:cubicBezTo>
                    <a:cubicBezTo>
                      <a:pt x="46847" y="50599"/>
                      <a:pt x="46805" y="50591"/>
                      <a:pt x="46764" y="50591"/>
                    </a:cubicBezTo>
                    <a:close/>
                    <a:moveTo>
                      <a:pt x="124174" y="50136"/>
                    </a:moveTo>
                    <a:cubicBezTo>
                      <a:pt x="124095" y="50136"/>
                      <a:pt x="124014" y="50164"/>
                      <a:pt x="123945" y="50222"/>
                    </a:cubicBezTo>
                    <a:cubicBezTo>
                      <a:pt x="123802" y="50341"/>
                      <a:pt x="123778" y="50555"/>
                      <a:pt x="123909" y="50698"/>
                    </a:cubicBezTo>
                    <a:cubicBezTo>
                      <a:pt x="124838" y="51817"/>
                      <a:pt x="125850" y="52806"/>
                      <a:pt x="126910" y="53627"/>
                    </a:cubicBezTo>
                    <a:cubicBezTo>
                      <a:pt x="126981" y="53675"/>
                      <a:pt x="127052" y="53699"/>
                      <a:pt x="127124" y="53699"/>
                    </a:cubicBezTo>
                    <a:cubicBezTo>
                      <a:pt x="127231" y="53699"/>
                      <a:pt x="127326" y="53651"/>
                      <a:pt x="127398" y="53568"/>
                    </a:cubicBezTo>
                    <a:cubicBezTo>
                      <a:pt x="127517" y="53413"/>
                      <a:pt x="127481" y="53199"/>
                      <a:pt x="127338" y="53080"/>
                    </a:cubicBezTo>
                    <a:cubicBezTo>
                      <a:pt x="126314" y="52294"/>
                      <a:pt x="125338" y="51341"/>
                      <a:pt x="124433" y="50258"/>
                    </a:cubicBezTo>
                    <a:cubicBezTo>
                      <a:pt x="124367" y="50179"/>
                      <a:pt x="124272" y="50136"/>
                      <a:pt x="124174" y="50136"/>
                    </a:cubicBezTo>
                    <a:close/>
                    <a:moveTo>
                      <a:pt x="214916" y="50289"/>
                    </a:moveTo>
                    <a:cubicBezTo>
                      <a:pt x="214839" y="50289"/>
                      <a:pt x="214761" y="50313"/>
                      <a:pt x="214694" y="50365"/>
                    </a:cubicBezTo>
                    <a:cubicBezTo>
                      <a:pt x="213623" y="51222"/>
                      <a:pt x="212658" y="52258"/>
                      <a:pt x="211825" y="53449"/>
                    </a:cubicBezTo>
                    <a:cubicBezTo>
                      <a:pt x="211718" y="53603"/>
                      <a:pt x="211753" y="53818"/>
                      <a:pt x="211908" y="53925"/>
                    </a:cubicBezTo>
                    <a:cubicBezTo>
                      <a:pt x="211968" y="53972"/>
                      <a:pt x="212039" y="53996"/>
                      <a:pt x="212111" y="53996"/>
                    </a:cubicBezTo>
                    <a:cubicBezTo>
                      <a:pt x="212218" y="53996"/>
                      <a:pt x="212325" y="53937"/>
                      <a:pt x="212396" y="53842"/>
                    </a:cubicBezTo>
                    <a:cubicBezTo>
                      <a:pt x="213182" y="52710"/>
                      <a:pt x="214099" y="51710"/>
                      <a:pt x="215123" y="50901"/>
                    </a:cubicBezTo>
                    <a:cubicBezTo>
                      <a:pt x="215278" y="50782"/>
                      <a:pt x="215302" y="50567"/>
                      <a:pt x="215182" y="50413"/>
                    </a:cubicBezTo>
                    <a:cubicBezTo>
                      <a:pt x="215115" y="50331"/>
                      <a:pt x="215017" y="50289"/>
                      <a:pt x="214916" y="50289"/>
                    </a:cubicBezTo>
                    <a:close/>
                    <a:moveTo>
                      <a:pt x="34791" y="51620"/>
                    </a:moveTo>
                    <a:cubicBezTo>
                      <a:pt x="34736" y="51620"/>
                      <a:pt x="34679" y="51634"/>
                      <a:pt x="34624" y="51663"/>
                    </a:cubicBezTo>
                    <a:cubicBezTo>
                      <a:pt x="33374" y="52318"/>
                      <a:pt x="32219" y="53139"/>
                      <a:pt x="31207" y="54103"/>
                    </a:cubicBezTo>
                    <a:cubicBezTo>
                      <a:pt x="31064" y="54234"/>
                      <a:pt x="31064" y="54461"/>
                      <a:pt x="31195" y="54592"/>
                    </a:cubicBezTo>
                    <a:cubicBezTo>
                      <a:pt x="31267" y="54663"/>
                      <a:pt x="31350" y="54699"/>
                      <a:pt x="31445" y="54699"/>
                    </a:cubicBezTo>
                    <a:cubicBezTo>
                      <a:pt x="31529" y="54699"/>
                      <a:pt x="31612" y="54675"/>
                      <a:pt x="31683" y="54604"/>
                    </a:cubicBezTo>
                    <a:cubicBezTo>
                      <a:pt x="32648" y="53687"/>
                      <a:pt x="33743" y="52901"/>
                      <a:pt x="34946" y="52270"/>
                    </a:cubicBezTo>
                    <a:cubicBezTo>
                      <a:pt x="35112" y="52187"/>
                      <a:pt x="35184" y="51972"/>
                      <a:pt x="35089" y="51806"/>
                    </a:cubicBezTo>
                    <a:cubicBezTo>
                      <a:pt x="35031" y="51690"/>
                      <a:pt x="34915" y="51620"/>
                      <a:pt x="34791" y="51620"/>
                    </a:cubicBezTo>
                    <a:close/>
                    <a:moveTo>
                      <a:pt x="82133" y="52290"/>
                    </a:moveTo>
                    <a:cubicBezTo>
                      <a:pt x="82058" y="52290"/>
                      <a:pt x="81981" y="52315"/>
                      <a:pt x="81916" y="52365"/>
                    </a:cubicBezTo>
                    <a:cubicBezTo>
                      <a:pt x="81773" y="52484"/>
                      <a:pt x="81737" y="52699"/>
                      <a:pt x="81856" y="52853"/>
                    </a:cubicBezTo>
                    <a:cubicBezTo>
                      <a:pt x="82309" y="53425"/>
                      <a:pt x="82773" y="53984"/>
                      <a:pt x="83214" y="54544"/>
                    </a:cubicBezTo>
                    <a:cubicBezTo>
                      <a:pt x="83630" y="55056"/>
                      <a:pt x="84035" y="55568"/>
                      <a:pt x="84440" y="56080"/>
                    </a:cubicBezTo>
                    <a:cubicBezTo>
                      <a:pt x="84511" y="56163"/>
                      <a:pt x="84607" y="56211"/>
                      <a:pt x="84714" y="56211"/>
                    </a:cubicBezTo>
                    <a:cubicBezTo>
                      <a:pt x="84785" y="56211"/>
                      <a:pt x="84857" y="56187"/>
                      <a:pt x="84928" y="56139"/>
                    </a:cubicBezTo>
                    <a:cubicBezTo>
                      <a:pt x="85071" y="56020"/>
                      <a:pt x="85095" y="55806"/>
                      <a:pt x="84976" y="55651"/>
                    </a:cubicBezTo>
                    <a:cubicBezTo>
                      <a:pt x="84571" y="55139"/>
                      <a:pt x="84166" y="54627"/>
                      <a:pt x="83749" y="54103"/>
                    </a:cubicBezTo>
                    <a:cubicBezTo>
                      <a:pt x="83309" y="53556"/>
                      <a:pt x="82844" y="52996"/>
                      <a:pt x="82404" y="52425"/>
                    </a:cubicBezTo>
                    <a:cubicBezTo>
                      <a:pt x="82335" y="52336"/>
                      <a:pt x="82235" y="52290"/>
                      <a:pt x="82133" y="52290"/>
                    </a:cubicBezTo>
                    <a:close/>
                    <a:moveTo>
                      <a:pt x="142573" y="53960"/>
                    </a:moveTo>
                    <a:cubicBezTo>
                      <a:pt x="142513" y="53960"/>
                      <a:pt x="142453" y="53976"/>
                      <a:pt x="142400" y="54008"/>
                    </a:cubicBezTo>
                    <a:cubicBezTo>
                      <a:pt x="142340" y="54032"/>
                      <a:pt x="142292" y="54068"/>
                      <a:pt x="142245" y="54092"/>
                    </a:cubicBezTo>
                    <a:cubicBezTo>
                      <a:pt x="141078" y="54758"/>
                      <a:pt x="139887" y="55258"/>
                      <a:pt x="138685" y="55580"/>
                    </a:cubicBezTo>
                    <a:cubicBezTo>
                      <a:pt x="138506" y="55639"/>
                      <a:pt x="138399" y="55818"/>
                      <a:pt x="138447" y="56008"/>
                    </a:cubicBezTo>
                    <a:cubicBezTo>
                      <a:pt x="138494" y="56163"/>
                      <a:pt x="138625" y="56258"/>
                      <a:pt x="138780" y="56258"/>
                    </a:cubicBezTo>
                    <a:cubicBezTo>
                      <a:pt x="138804" y="56258"/>
                      <a:pt x="138840" y="56258"/>
                      <a:pt x="138863" y="56247"/>
                    </a:cubicBezTo>
                    <a:cubicBezTo>
                      <a:pt x="140114" y="55913"/>
                      <a:pt x="141364" y="55389"/>
                      <a:pt x="142578" y="54699"/>
                    </a:cubicBezTo>
                    <a:cubicBezTo>
                      <a:pt x="142638" y="54663"/>
                      <a:pt x="142685" y="54627"/>
                      <a:pt x="142745" y="54604"/>
                    </a:cubicBezTo>
                    <a:cubicBezTo>
                      <a:pt x="142912" y="54508"/>
                      <a:pt x="142959" y="54294"/>
                      <a:pt x="142864" y="54127"/>
                    </a:cubicBezTo>
                    <a:cubicBezTo>
                      <a:pt x="142801" y="54018"/>
                      <a:pt x="142687" y="53960"/>
                      <a:pt x="142573" y="53960"/>
                    </a:cubicBezTo>
                    <a:close/>
                    <a:moveTo>
                      <a:pt x="233428" y="52703"/>
                    </a:moveTo>
                    <a:cubicBezTo>
                      <a:pt x="233346" y="52703"/>
                      <a:pt x="233263" y="52733"/>
                      <a:pt x="233197" y="52794"/>
                    </a:cubicBezTo>
                    <a:cubicBezTo>
                      <a:pt x="233066" y="52925"/>
                      <a:pt x="233054" y="53139"/>
                      <a:pt x="233185" y="53282"/>
                    </a:cubicBezTo>
                    <a:cubicBezTo>
                      <a:pt x="234066" y="54234"/>
                      <a:pt x="234887" y="55330"/>
                      <a:pt x="235626" y="56520"/>
                    </a:cubicBezTo>
                    <a:cubicBezTo>
                      <a:pt x="235697" y="56628"/>
                      <a:pt x="235804" y="56675"/>
                      <a:pt x="235923" y="56675"/>
                    </a:cubicBezTo>
                    <a:cubicBezTo>
                      <a:pt x="235983" y="56675"/>
                      <a:pt x="236042" y="56663"/>
                      <a:pt x="236102" y="56628"/>
                    </a:cubicBezTo>
                    <a:cubicBezTo>
                      <a:pt x="236268" y="56532"/>
                      <a:pt x="236316" y="56318"/>
                      <a:pt x="236209" y="56151"/>
                    </a:cubicBezTo>
                    <a:cubicBezTo>
                      <a:pt x="235459" y="54925"/>
                      <a:pt x="234602" y="53806"/>
                      <a:pt x="233685" y="52818"/>
                    </a:cubicBezTo>
                    <a:cubicBezTo>
                      <a:pt x="233615" y="52741"/>
                      <a:pt x="233522" y="52703"/>
                      <a:pt x="233428" y="52703"/>
                    </a:cubicBezTo>
                    <a:close/>
                    <a:moveTo>
                      <a:pt x="130683" y="55078"/>
                    </a:moveTo>
                    <a:cubicBezTo>
                      <a:pt x="130546" y="55078"/>
                      <a:pt x="130416" y="55159"/>
                      <a:pt x="130362" y="55294"/>
                    </a:cubicBezTo>
                    <a:cubicBezTo>
                      <a:pt x="130291" y="55473"/>
                      <a:pt x="130374" y="55675"/>
                      <a:pt x="130553" y="55747"/>
                    </a:cubicBezTo>
                    <a:cubicBezTo>
                      <a:pt x="131886" y="56282"/>
                      <a:pt x="133279" y="56604"/>
                      <a:pt x="134672" y="56687"/>
                    </a:cubicBezTo>
                    <a:lnTo>
                      <a:pt x="134684" y="56687"/>
                    </a:lnTo>
                    <a:cubicBezTo>
                      <a:pt x="134875" y="56687"/>
                      <a:pt x="135018" y="56544"/>
                      <a:pt x="135030" y="56366"/>
                    </a:cubicBezTo>
                    <a:cubicBezTo>
                      <a:pt x="135041" y="56175"/>
                      <a:pt x="134899" y="56008"/>
                      <a:pt x="134708" y="55997"/>
                    </a:cubicBezTo>
                    <a:cubicBezTo>
                      <a:pt x="133387" y="55925"/>
                      <a:pt x="132077" y="55616"/>
                      <a:pt x="130815" y="55104"/>
                    </a:cubicBezTo>
                    <a:cubicBezTo>
                      <a:pt x="130772" y="55086"/>
                      <a:pt x="130727" y="55078"/>
                      <a:pt x="130683" y="55078"/>
                    </a:cubicBezTo>
                    <a:close/>
                    <a:moveTo>
                      <a:pt x="167879" y="52866"/>
                    </a:moveTo>
                    <a:cubicBezTo>
                      <a:pt x="167749" y="52866"/>
                      <a:pt x="167629" y="52936"/>
                      <a:pt x="167569" y="53056"/>
                    </a:cubicBezTo>
                    <a:cubicBezTo>
                      <a:pt x="166891" y="54401"/>
                      <a:pt x="166414" y="55687"/>
                      <a:pt x="166117" y="56985"/>
                    </a:cubicBezTo>
                    <a:cubicBezTo>
                      <a:pt x="166069" y="57175"/>
                      <a:pt x="166188" y="57366"/>
                      <a:pt x="166367" y="57401"/>
                    </a:cubicBezTo>
                    <a:cubicBezTo>
                      <a:pt x="166403" y="57413"/>
                      <a:pt x="166426" y="57413"/>
                      <a:pt x="166450" y="57413"/>
                    </a:cubicBezTo>
                    <a:cubicBezTo>
                      <a:pt x="166605" y="57413"/>
                      <a:pt x="166748" y="57306"/>
                      <a:pt x="166784" y="57140"/>
                    </a:cubicBezTo>
                    <a:cubicBezTo>
                      <a:pt x="167069" y="55889"/>
                      <a:pt x="167522" y="54651"/>
                      <a:pt x="168177" y="53365"/>
                    </a:cubicBezTo>
                    <a:cubicBezTo>
                      <a:pt x="168272" y="53199"/>
                      <a:pt x="168200" y="52984"/>
                      <a:pt x="168034" y="52901"/>
                    </a:cubicBezTo>
                    <a:cubicBezTo>
                      <a:pt x="167983" y="52877"/>
                      <a:pt x="167930" y="52866"/>
                      <a:pt x="167879" y="52866"/>
                    </a:cubicBezTo>
                    <a:close/>
                    <a:moveTo>
                      <a:pt x="275549" y="54806"/>
                    </a:moveTo>
                    <a:cubicBezTo>
                      <a:pt x="275398" y="54806"/>
                      <a:pt x="275253" y="54896"/>
                      <a:pt x="275214" y="55044"/>
                    </a:cubicBezTo>
                    <a:cubicBezTo>
                      <a:pt x="274976" y="55782"/>
                      <a:pt x="274738" y="56568"/>
                      <a:pt x="274488" y="57390"/>
                    </a:cubicBezTo>
                    <a:cubicBezTo>
                      <a:pt x="274333" y="57913"/>
                      <a:pt x="274178" y="58449"/>
                      <a:pt x="274011" y="58997"/>
                    </a:cubicBezTo>
                    <a:cubicBezTo>
                      <a:pt x="273952" y="59187"/>
                      <a:pt x="274059" y="59378"/>
                      <a:pt x="274237" y="59437"/>
                    </a:cubicBezTo>
                    <a:cubicBezTo>
                      <a:pt x="274273" y="59437"/>
                      <a:pt x="274297" y="59449"/>
                      <a:pt x="274333" y="59449"/>
                    </a:cubicBezTo>
                    <a:cubicBezTo>
                      <a:pt x="274488" y="59449"/>
                      <a:pt x="274618" y="59354"/>
                      <a:pt x="274666" y="59199"/>
                    </a:cubicBezTo>
                    <a:cubicBezTo>
                      <a:pt x="274833" y="58652"/>
                      <a:pt x="274999" y="58116"/>
                      <a:pt x="275154" y="57592"/>
                    </a:cubicBezTo>
                    <a:cubicBezTo>
                      <a:pt x="275404" y="56770"/>
                      <a:pt x="275631" y="55985"/>
                      <a:pt x="275869" y="55258"/>
                    </a:cubicBezTo>
                    <a:cubicBezTo>
                      <a:pt x="275928" y="55068"/>
                      <a:pt x="275821" y="54877"/>
                      <a:pt x="275642" y="54818"/>
                    </a:cubicBezTo>
                    <a:cubicBezTo>
                      <a:pt x="275612" y="54810"/>
                      <a:pt x="275580" y="54806"/>
                      <a:pt x="275549" y="54806"/>
                    </a:cubicBezTo>
                    <a:close/>
                    <a:moveTo>
                      <a:pt x="53280" y="55501"/>
                    </a:moveTo>
                    <a:cubicBezTo>
                      <a:pt x="53206" y="55501"/>
                      <a:pt x="53131" y="55523"/>
                      <a:pt x="53067" y="55568"/>
                    </a:cubicBezTo>
                    <a:cubicBezTo>
                      <a:pt x="52924" y="55687"/>
                      <a:pt x="52888" y="55901"/>
                      <a:pt x="53007" y="56056"/>
                    </a:cubicBezTo>
                    <a:cubicBezTo>
                      <a:pt x="53829" y="57104"/>
                      <a:pt x="54543" y="58271"/>
                      <a:pt x="55115" y="59509"/>
                    </a:cubicBezTo>
                    <a:cubicBezTo>
                      <a:pt x="55174" y="59628"/>
                      <a:pt x="55305" y="59711"/>
                      <a:pt x="55436" y="59711"/>
                    </a:cubicBezTo>
                    <a:cubicBezTo>
                      <a:pt x="55484" y="59711"/>
                      <a:pt x="55532" y="59699"/>
                      <a:pt x="55579" y="59676"/>
                    </a:cubicBezTo>
                    <a:cubicBezTo>
                      <a:pt x="55746" y="59592"/>
                      <a:pt x="55817" y="59390"/>
                      <a:pt x="55746" y="59223"/>
                    </a:cubicBezTo>
                    <a:cubicBezTo>
                      <a:pt x="55139" y="57925"/>
                      <a:pt x="54412" y="56723"/>
                      <a:pt x="53555" y="55627"/>
                    </a:cubicBezTo>
                    <a:cubicBezTo>
                      <a:pt x="53486" y="55544"/>
                      <a:pt x="53384" y="55501"/>
                      <a:pt x="53280" y="55501"/>
                    </a:cubicBezTo>
                    <a:close/>
                    <a:moveTo>
                      <a:pt x="210181" y="56947"/>
                    </a:moveTo>
                    <a:cubicBezTo>
                      <a:pt x="210044" y="56947"/>
                      <a:pt x="209915" y="57028"/>
                      <a:pt x="209860" y="57163"/>
                    </a:cubicBezTo>
                    <a:cubicBezTo>
                      <a:pt x="209694" y="57604"/>
                      <a:pt x="209527" y="58068"/>
                      <a:pt x="209384" y="58533"/>
                    </a:cubicBezTo>
                    <a:cubicBezTo>
                      <a:pt x="209110" y="59390"/>
                      <a:pt x="208813" y="60247"/>
                      <a:pt x="208479" y="61057"/>
                    </a:cubicBezTo>
                    <a:cubicBezTo>
                      <a:pt x="208408" y="61223"/>
                      <a:pt x="208503" y="61426"/>
                      <a:pt x="208670" y="61497"/>
                    </a:cubicBezTo>
                    <a:cubicBezTo>
                      <a:pt x="208717" y="61521"/>
                      <a:pt x="208765" y="61521"/>
                      <a:pt x="208801" y="61521"/>
                    </a:cubicBezTo>
                    <a:cubicBezTo>
                      <a:pt x="208944" y="61521"/>
                      <a:pt x="209075" y="61450"/>
                      <a:pt x="209122" y="61307"/>
                    </a:cubicBezTo>
                    <a:cubicBezTo>
                      <a:pt x="209456" y="60485"/>
                      <a:pt x="209765" y="59616"/>
                      <a:pt x="210039" y="58735"/>
                    </a:cubicBezTo>
                    <a:cubicBezTo>
                      <a:pt x="210182" y="58283"/>
                      <a:pt x="210337" y="57842"/>
                      <a:pt x="210503" y="57413"/>
                    </a:cubicBezTo>
                    <a:cubicBezTo>
                      <a:pt x="210575" y="57235"/>
                      <a:pt x="210491" y="57044"/>
                      <a:pt x="210313" y="56973"/>
                    </a:cubicBezTo>
                    <a:cubicBezTo>
                      <a:pt x="210270" y="56956"/>
                      <a:pt x="210225" y="56947"/>
                      <a:pt x="210181" y="56947"/>
                    </a:cubicBezTo>
                    <a:close/>
                    <a:moveTo>
                      <a:pt x="28861" y="57225"/>
                    </a:moveTo>
                    <a:cubicBezTo>
                      <a:pt x="28746" y="57225"/>
                      <a:pt x="28637" y="57283"/>
                      <a:pt x="28576" y="57390"/>
                    </a:cubicBezTo>
                    <a:cubicBezTo>
                      <a:pt x="27897" y="58497"/>
                      <a:pt x="27290" y="59723"/>
                      <a:pt x="26718" y="61140"/>
                    </a:cubicBezTo>
                    <a:cubicBezTo>
                      <a:pt x="26647" y="61319"/>
                      <a:pt x="26730" y="61521"/>
                      <a:pt x="26909" y="61581"/>
                    </a:cubicBezTo>
                    <a:cubicBezTo>
                      <a:pt x="26945" y="61604"/>
                      <a:pt x="26992" y="61616"/>
                      <a:pt x="27040" y="61616"/>
                    </a:cubicBezTo>
                    <a:cubicBezTo>
                      <a:pt x="27171" y="61616"/>
                      <a:pt x="27302" y="61533"/>
                      <a:pt x="27349" y="61390"/>
                    </a:cubicBezTo>
                    <a:cubicBezTo>
                      <a:pt x="27909" y="60009"/>
                      <a:pt x="28504" y="58818"/>
                      <a:pt x="29159" y="57747"/>
                    </a:cubicBezTo>
                    <a:cubicBezTo>
                      <a:pt x="29266" y="57592"/>
                      <a:pt x="29207" y="57378"/>
                      <a:pt x="29052" y="57282"/>
                    </a:cubicBezTo>
                    <a:cubicBezTo>
                      <a:pt x="28992" y="57244"/>
                      <a:pt x="28925" y="57225"/>
                      <a:pt x="28861" y="57225"/>
                    </a:cubicBezTo>
                    <a:close/>
                    <a:moveTo>
                      <a:pt x="87150" y="58856"/>
                    </a:moveTo>
                    <a:cubicBezTo>
                      <a:pt x="87086" y="58856"/>
                      <a:pt x="87021" y="58874"/>
                      <a:pt x="86964" y="58914"/>
                    </a:cubicBezTo>
                    <a:cubicBezTo>
                      <a:pt x="86797" y="59009"/>
                      <a:pt x="86762" y="59223"/>
                      <a:pt x="86857" y="59390"/>
                    </a:cubicBezTo>
                    <a:cubicBezTo>
                      <a:pt x="87690" y="60664"/>
                      <a:pt x="88309" y="61831"/>
                      <a:pt x="88726" y="62974"/>
                    </a:cubicBezTo>
                    <a:cubicBezTo>
                      <a:pt x="88786" y="63105"/>
                      <a:pt x="88917" y="63200"/>
                      <a:pt x="89048" y="63200"/>
                    </a:cubicBezTo>
                    <a:cubicBezTo>
                      <a:pt x="89095" y="63200"/>
                      <a:pt x="89131" y="63188"/>
                      <a:pt x="89179" y="63176"/>
                    </a:cubicBezTo>
                    <a:cubicBezTo>
                      <a:pt x="89345" y="63105"/>
                      <a:pt x="89441" y="62914"/>
                      <a:pt x="89369" y="62735"/>
                    </a:cubicBezTo>
                    <a:cubicBezTo>
                      <a:pt x="88929" y="61545"/>
                      <a:pt x="88298" y="60330"/>
                      <a:pt x="87440" y="59009"/>
                    </a:cubicBezTo>
                    <a:cubicBezTo>
                      <a:pt x="87372" y="58911"/>
                      <a:pt x="87262" y="58856"/>
                      <a:pt x="87150" y="58856"/>
                    </a:cubicBezTo>
                    <a:close/>
                    <a:moveTo>
                      <a:pt x="237804" y="59667"/>
                    </a:moveTo>
                    <a:cubicBezTo>
                      <a:pt x="237757" y="59667"/>
                      <a:pt x="237709" y="59677"/>
                      <a:pt x="237661" y="59699"/>
                    </a:cubicBezTo>
                    <a:cubicBezTo>
                      <a:pt x="237483" y="59771"/>
                      <a:pt x="237400" y="59973"/>
                      <a:pt x="237471" y="60140"/>
                    </a:cubicBezTo>
                    <a:cubicBezTo>
                      <a:pt x="237971" y="61354"/>
                      <a:pt x="238412" y="62664"/>
                      <a:pt x="238781" y="64009"/>
                    </a:cubicBezTo>
                    <a:cubicBezTo>
                      <a:pt x="238816" y="64164"/>
                      <a:pt x="238959" y="64271"/>
                      <a:pt x="239114" y="64271"/>
                    </a:cubicBezTo>
                    <a:cubicBezTo>
                      <a:pt x="239138" y="64271"/>
                      <a:pt x="239174" y="64259"/>
                      <a:pt x="239197" y="64259"/>
                    </a:cubicBezTo>
                    <a:cubicBezTo>
                      <a:pt x="239376" y="64212"/>
                      <a:pt x="239495" y="64021"/>
                      <a:pt x="239447" y="63831"/>
                    </a:cubicBezTo>
                    <a:cubicBezTo>
                      <a:pt x="239078" y="62450"/>
                      <a:pt x="238626" y="61128"/>
                      <a:pt x="238114" y="59878"/>
                    </a:cubicBezTo>
                    <a:cubicBezTo>
                      <a:pt x="238053" y="59747"/>
                      <a:pt x="237934" y="59667"/>
                      <a:pt x="237804" y="59667"/>
                    </a:cubicBezTo>
                    <a:close/>
                    <a:moveTo>
                      <a:pt x="166127" y="60818"/>
                    </a:moveTo>
                    <a:cubicBezTo>
                      <a:pt x="166120" y="60818"/>
                      <a:pt x="166112" y="60818"/>
                      <a:pt x="166105" y="60819"/>
                    </a:cubicBezTo>
                    <a:cubicBezTo>
                      <a:pt x="165914" y="60830"/>
                      <a:pt x="165772" y="60997"/>
                      <a:pt x="165783" y="61188"/>
                    </a:cubicBezTo>
                    <a:cubicBezTo>
                      <a:pt x="165867" y="62521"/>
                      <a:pt x="166153" y="63914"/>
                      <a:pt x="166617" y="65307"/>
                    </a:cubicBezTo>
                    <a:cubicBezTo>
                      <a:pt x="166665" y="65450"/>
                      <a:pt x="166795" y="65545"/>
                      <a:pt x="166938" y="65545"/>
                    </a:cubicBezTo>
                    <a:cubicBezTo>
                      <a:pt x="166974" y="65545"/>
                      <a:pt x="167010" y="65545"/>
                      <a:pt x="167046" y="65533"/>
                    </a:cubicBezTo>
                    <a:cubicBezTo>
                      <a:pt x="167224" y="65474"/>
                      <a:pt x="167331" y="65271"/>
                      <a:pt x="167272" y="65093"/>
                    </a:cubicBezTo>
                    <a:cubicBezTo>
                      <a:pt x="166819" y="63747"/>
                      <a:pt x="166557" y="62414"/>
                      <a:pt x="166462" y="61140"/>
                    </a:cubicBezTo>
                    <a:cubicBezTo>
                      <a:pt x="166451" y="60957"/>
                      <a:pt x="166307" y="60818"/>
                      <a:pt x="166127" y="60818"/>
                    </a:cubicBezTo>
                    <a:close/>
                    <a:moveTo>
                      <a:pt x="273057" y="62682"/>
                    </a:moveTo>
                    <a:cubicBezTo>
                      <a:pt x="272915" y="62682"/>
                      <a:pt x="272782" y="62771"/>
                      <a:pt x="272725" y="62914"/>
                    </a:cubicBezTo>
                    <a:cubicBezTo>
                      <a:pt x="272344" y="64033"/>
                      <a:pt x="271987" y="65236"/>
                      <a:pt x="271618" y="66510"/>
                    </a:cubicBezTo>
                    <a:lnTo>
                      <a:pt x="271511" y="66879"/>
                    </a:lnTo>
                    <a:cubicBezTo>
                      <a:pt x="271463" y="67069"/>
                      <a:pt x="271559" y="67260"/>
                      <a:pt x="271749" y="67307"/>
                    </a:cubicBezTo>
                    <a:cubicBezTo>
                      <a:pt x="271785" y="67319"/>
                      <a:pt x="271809" y="67319"/>
                      <a:pt x="271844" y="67319"/>
                    </a:cubicBezTo>
                    <a:cubicBezTo>
                      <a:pt x="271987" y="67319"/>
                      <a:pt x="272130" y="67224"/>
                      <a:pt x="272178" y="67081"/>
                    </a:cubicBezTo>
                    <a:lnTo>
                      <a:pt x="272285" y="66712"/>
                    </a:lnTo>
                    <a:cubicBezTo>
                      <a:pt x="272654" y="65438"/>
                      <a:pt x="272999" y="64248"/>
                      <a:pt x="273380" y="63140"/>
                    </a:cubicBezTo>
                    <a:cubicBezTo>
                      <a:pt x="273440" y="62962"/>
                      <a:pt x="273345" y="62771"/>
                      <a:pt x="273166" y="62700"/>
                    </a:cubicBezTo>
                    <a:cubicBezTo>
                      <a:pt x="273130" y="62688"/>
                      <a:pt x="273093" y="62682"/>
                      <a:pt x="273057" y="62682"/>
                    </a:cubicBezTo>
                    <a:close/>
                    <a:moveTo>
                      <a:pt x="56755" y="62927"/>
                    </a:moveTo>
                    <a:cubicBezTo>
                      <a:pt x="56728" y="62927"/>
                      <a:pt x="56701" y="62931"/>
                      <a:pt x="56675" y="62938"/>
                    </a:cubicBezTo>
                    <a:cubicBezTo>
                      <a:pt x="56484" y="62974"/>
                      <a:pt x="56365" y="63164"/>
                      <a:pt x="56413" y="63343"/>
                    </a:cubicBezTo>
                    <a:cubicBezTo>
                      <a:pt x="56496" y="63771"/>
                      <a:pt x="56579" y="64200"/>
                      <a:pt x="56639" y="64617"/>
                    </a:cubicBezTo>
                    <a:cubicBezTo>
                      <a:pt x="56770" y="65581"/>
                      <a:pt x="56936" y="66522"/>
                      <a:pt x="57127" y="67415"/>
                    </a:cubicBezTo>
                    <a:cubicBezTo>
                      <a:pt x="57163" y="67569"/>
                      <a:pt x="57306" y="67677"/>
                      <a:pt x="57472" y="67677"/>
                    </a:cubicBezTo>
                    <a:lnTo>
                      <a:pt x="57544" y="67677"/>
                    </a:lnTo>
                    <a:cubicBezTo>
                      <a:pt x="57722" y="67629"/>
                      <a:pt x="57841" y="67450"/>
                      <a:pt x="57806" y="67260"/>
                    </a:cubicBezTo>
                    <a:cubicBezTo>
                      <a:pt x="57615" y="66391"/>
                      <a:pt x="57448" y="65462"/>
                      <a:pt x="57317" y="64521"/>
                    </a:cubicBezTo>
                    <a:cubicBezTo>
                      <a:pt x="57258" y="64081"/>
                      <a:pt x="57175" y="63640"/>
                      <a:pt x="57079" y="63200"/>
                    </a:cubicBezTo>
                    <a:cubicBezTo>
                      <a:pt x="57049" y="63038"/>
                      <a:pt x="56907" y="62927"/>
                      <a:pt x="56755" y="62927"/>
                    </a:cubicBezTo>
                    <a:close/>
                    <a:moveTo>
                      <a:pt x="207010" y="64547"/>
                    </a:moveTo>
                    <a:cubicBezTo>
                      <a:pt x="206888" y="64547"/>
                      <a:pt x="206770" y="64611"/>
                      <a:pt x="206705" y="64724"/>
                    </a:cubicBezTo>
                    <a:cubicBezTo>
                      <a:pt x="206027" y="65926"/>
                      <a:pt x="205253" y="67057"/>
                      <a:pt x="204419" y="68093"/>
                    </a:cubicBezTo>
                    <a:cubicBezTo>
                      <a:pt x="204300" y="68248"/>
                      <a:pt x="204324" y="68462"/>
                      <a:pt x="204479" y="68581"/>
                    </a:cubicBezTo>
                    <a:cubicBezTo>
                      <a:pt x="204538" y="68629"/>
                      <a:pt x="204622" y="68653"/>
                      <a:pt x="204693" y="68653"/>
                    </a:cubicBezTo>
                    <a:cubicBezTo>
                      <a:pt x="204788" y="68653"/>
                      <a:pt x="204895" y="68605"/>
                      <a:pt x="204955" y="68522"/>
                    </a:cubicBezTo>
                    <a:cubicBezTo>
                      <a:pt x="205812" y="67462"/>
                      <a:pt x="206610" y="66295"/>
                      <a:pt x="207312" y="65069"/>
                    </a:cubicBezTo>
                    <a:cubicBezTo>
                      <a:pt x="207408" y="64902"/>
                      <a:pt x="207348" y="64688"/>
                      <a:pt x="207181" y="64593"/>
                    </a:cubicBezTo>
                    <a:cubicBezTo>
                      <a:pt x="207127" y="64562"/>
                      <a:pt x="207069" y="64547"/>
                      <a:pt x="207010" y="64547"/>
                    </a:cubicBezTo>
                    <a:close/>
                    <a:moveTo>
                      <a:pt x="25697" y="64831"/>
                    </a:moveTo>
                    <a:cubicBezTo>
                      <a:pt x="25549" y="64831"/>
                      <a:pt x="25410" y="64921"/>
                      <a:pt x="25361" y="65069"/>
                    </a:cubicBezTo>
                    <a:cubicBezTo>
                      <a:pt x="25171" y="65724"/>
                      <a:pt x="24980" y="66355"/>
                      <a:pt x="24802" y="66986"/>
                    </a:cubicBezTo>
                    <a:cubicBezTo>
                      <a:pt x="24599" y="67700"/>
                      <a:pt x="24397" y="68379"/>
                      <a:pt x="24194" y="69034"/>
                    </a:cubicBezTo>
                    <a:cubicBezTo>
                      <a:pt x="24135" y="69224"/>
                      <a:pt x="24242" y="69415"/>
                      <a:pt x="24421" y="69462"/>
                    </a:cubicBezTo>
                    <a:cubicBezTo>
                      <a:pt x="24456" y="69474"/>
                      <a:pt x="24492" y="69486"/>
                      <a:pt x="24528" y="69486"/>
                    </a:cubicBezTo>
                    <a:cubicBezTo>
                      <a:pt x="24671" y="69486"/>
                      <a:pt x="24802" y="69391"/>
                      <a:pt x="24849" y="69236"/>
                    </a:cubicBezTo>
                    <a:cubicBezTo>
                      <a:pt x="25052" y="68570"/>
                      <a:pt x="25254" y="67891"/>
                      <a:pt x="25468" y="67176"/>
                    </a:cubicBezTo>
                    <a:cubicBezTo>
                      <a:pt x="25647" y="66557"/>
                      <a:pt x="25825" y="65914"/>
                      <a:pt x="26028" y="65271"/>
                    </a:cubicBezTo>
                    <a:cubicBezTo>
                      <a:pt x="26075" y="65093"/>
                      <a:pt x="25980" y="64902"/>
                      <a:pt x="25790" y="64843"/>
                    </a:cubicBezTo>
                    <a:cubicBezTo>
                      <a:pt x="25759" y="64835"/>
                      <a:pt x="25728" y="64831"/>
                      <a:pt x="25697" y="64831"/>
                    </a:cubicBezTo>
                    <a:close/>
                    <a:moveTo>
                      <a:pt x="89853" y="66533"/>
                    </a:moveTo>
                    <a:cubicBezTo>
                      <a:pt x="89846" y="66533"/>
                      <a:pt x="89840" y="66533"/>
                      <a:pt x="89833" y="66534"/>
                    </a:cubicBezTo>
                    <a:cubicBezTo>
                      <a:pt x="89643" y="66534"/>
                      <a:pt x="89488" y="66688"/>
                      <a:pt x="89488" y="66879"/>
                    </a:cubicBezTo>
                    <a:cubicBezTo>
                      <a:pt x="89488" y="66938"/>
                      <a:pt x="89488" y="66998"/>
                      <a:pt x="89488" y="67057"/>
                    </a:cubicBezTo>
                    <a:cubicBezTo>
                      <a:pt x="89488" y="68296"/>
                      <a:pt x="89298" y="69534"/>
                      <a:pt x="88881" y="70844"/>
                    </a:cubicBezTo>
                    <a:cubicBezTo>
                      <a:pt x="88833" y="71022"/>
                      <a:pt x="88929" y="71213"/>
                      <a:pt x="89119" y="71272"/>
                    </a:cubicBezTo>
                    <a:cubicBezTo>
                      <a:pt x="89143" y="71284"/>
                      <a:pt x="89179" y="71284"/>
                      <a:pt x="89214" y="71284"/>
                    </a:cubicBezTo>
                    <a:cubicBezTo>
                      <a:pt x="89357" y="71284"/>
                      <a:pt x="89500" y="71189"/>
                      <a:pt x="89548" y="71046"/>
                    </a:cubicBezTo>
                    <a:cubicBezTo>
                      <a:pt x="89964" y="69689"/>
                      <a:pt x="90179" y="68343"/>
                      <a:pt x="90179" y="67057"/>
                    </a:cubicBezTo>
                    <a:cubicBezTo>
                      <a:pt x="90179" y="66998"/>
                      <a:pt x="90179" y="66938"/>
                      <a:pt x="90179" y="66867"/>
                    </a:cubicBezTo>
                    <a:cubicBezTo>
                      <a:pt x="90179" y="66683"/>
                      <a:pt x="90024" y="66533"/>
                      <a:pt x="89853" y="66533"/>
                    </a:cubicBezTo>
                    <a:close/>
                    <a:moveTo>
                      <a:pt x="168754" y="68553"/>
                    </a:moveTo>
                    <a:cubicBezTo>
                      <a:pt x="168687" y="68553"/>
                      <a:pt x="168619" y="68570"/>
                      <a:pt x="168558" y="68605"/>
                    </a:cubicBezTo>
                    <a:cubicBezTo>
                      <a:pt x="168403" y="68712"/>
                      <a:pt x="168367" y="68927"/>
                      <a:pt x="168474" y="69093"/>
                    </a:cubicBezTo>
                    <a:cubicBezTo>
                      <a:pt x="169236" y="70224"/>
                      <a:pt x="170177" y="71284"/>
                      <a:pt x="171260" y="72237"/>
                    </a:cubicBezTo>
                    <a:cubicBezTo>
                      <a:pt x="171320" y="72296"/>
                      <a:pt x="171403" y="72320"/>
                      <a:pt x="171487" y="72320"/>
                    </a:cubicBezTo>
                    <a:cubicBezTo>
                      <a:pt x="171582" y="72320"/>
                      <a:pt x="171677" y="72284"/>
                      <a:pt x="171748" y="72201"/>
                    </a:cubicBezTo>
                    <a:cubicBezTo>
                      <a:pt x="171868" y="72070"/>
                      <a:pt x="171856" y="71844"/>
                      <a:pt x="171713" y="71725"/>
                    </a:cubicBezTo>
                    <a:cubicBezTo>
                      <a:pt x="170677" y="70808"/>
                      <a:pt x="169784" y="69796"/>
                      <a:pt x="169046" y="68700"/>
                    </a:cubicBezTo>
                    <a:cubicBezTo>
                      <a:pt x="168978" y="68603"/>
                      <a:pt x="168868" y="68553"/>
                      <a:pt x="168754" y="68553"/>
                    </a:cubicBezTo>
                    <a:close/>
                    <a:moveTo>
                      <a:pt x="239959" y="67623"/>
                    </a:moveTo>
                    <a:cubicBezTo>
                      <a:pt x="239940" y="67623"/>
                      <a:pt x="239920" y="67625"/>
                      <a:pt x="239900" y="67629"/>
                    </a:cubicBezTo>
                    <a:cubicBezTo>
                      <a:pt x="239709" y="67653"/>
                      <a:pt x="239578" y="67831"/>
                      <a:pt x="239602" y="68022"/>
                    </a:cubicBezTo>
                    <a:cubicBezTo>
                      <a:pt x="239662" y="68391"/>
                      <a:pt x="239709" y="68772"/>
                      <a:pt x="239757" y="69153"/>
                    </a:cubicBezTo>
                    <a:cubicBezTo>
                      <a:pt x="239888" y="70153"/>
                      <a:pt x="240090" y="71141"/>
                      <a:pt x="240388" y="72118"/>
                    </a:cubicBezTo>
                    <a:cubicBezTo>
                      <a:pt x="240436" y="72272"/>
                      <a:pt x="240567" y="72368"/>
                      <a:pt x="240721" y="72368"/>
                    </a:cubicBezTo>
                    <a:cubicBezTo>
                      <a:pt x="240745" y="72368"/>
                      <a:pt x="240781" y="72356"/>
                      <a:pt x="240817" y="72344"/>
                    </a:cubicBezTo>
                    <a:cubicBezTo>
                      <a:pt x="240995" y="72296"/>
                      <a:pt x="241102" y="72106"/>
                      <a:pt x="241043" y="71915"/>
                    </a:cubicBezTo>
                    <a:cubicBezTo>
                      <a:pt x="240769" y="70986"/>
                      <a:pt x="240567" y="70022"/>
                      <a:pt x="240448" y="69070"/>
                    </a:cubicBezTo>
                    <a:cubicBezTo>
                      <a:pt x="240400" y="68677"/>
                      <a:pt x="240340" y="68296"/>
                      <a:pt x="240281" y="67915"/>
                    </a:cubicBezTo>
                    <a:cubicBezTo>
                      <a:pt x="240260" y="67745"/>
                      <a:pt x="240116" y="67623"/>
                      <a:pt x="239959" y="67623"/>
                    </a:cubicBezTo>
                    <a:close/>
                    <a:moveTo>
                      <a:pt x="201853" y="70955"/>
                    </a:moveTo>
                    <a:cubicBezTo>
                      <a:pt x="201770" y="70955"/>
                      <a:pt x="201688" y="70985"/>
                      <a:pt x="201621" y="71046"/>
                    </a:cubicBezTo>
                    <a:cubicBezTo>
                      <a:pt x="200609" y="71951"/>
                      <a:pt x="199514" y="72761"/>
                      <a:pt x="198359" y="73463"/>
                    </a:cubicBezTo>
                    <a:cubicBezTo>
                      <a:pt x="198192" y="73558"/>
                      <a:pt x="198145" y="73773"/>
                      <a:pt x="198240" y="73939"/>
                    </a:cubicBezTo>
                    <a:cubicBezTo>
                      <a:pt x="198311" y="74046"/>
                      <a:pt x="198418" y="74094"/>
                      <a:pt x="198538" y="74094"/>
                    </a:cubicBezTo>
                    <a:cubicBezTo>
                      <a:pt x="198597" y="74094"/>
                      <a:pt x="198657" y="74082"/>
                      <a:pt x="198716" y="74046"/>
                    </a:cubicBezTo>
                    <a:cubicBezTo>
                      <a:pt x="199907" y="73320"/>
                      <a:pt x="201038" y="72487"/>
                      <a:pt x="202086" y="71558"/>
                    </a:cubicBezTo>
                    <a:cubicBezTo>
                      <a:pt x="202228" y="71427"/>
                      <a:pt x="202240" y="71213"/>
                      <a:pt x="202109" y="71070"/>
                    </a:cubicBezTo>
                    <a:cubicBezTo>
                      <a:pt x="202040" y="70994"/>
                      <a:pt x="201946" y="70955"/>
                      <a:pt x="201853" y="70955"/>
                    </a:cubicBezTo>
                    <a:close/>
                    <a:moveTo>
                      <a:pt x="270602" y="70582"/>
                    </a:moveTo>
                    <a:cubicBezTo>
                      <a:pt x="270462" y="70582"/>
                      <a:pt x="270331" y="70670"/>
                      <a:pt x="270285" y="70808"/>
                    </a:cubicBezTo>
                    <a:cubicBezTo>
                      <a:pt x="269785" y="72249"/>
                      <a:pt x="269261" y="73475"/>
                      <a:pt x="268689" y="74570"/>
                    </a:cubicBezTo>
                    <a:cubicBezTo>
                      <a:pt x="268606" y="74737"/>
                      <a:pt x="268677" y="74951"/>
                      <a:pt x="268844" y="75035"/>
                    </a:cubicBezTo>
                    <a:cubicBezTo>
                      <a:pt x="268892" y="75058"/>
                      <a:pt x="268951" y="75070"/>
                      <a:pt x="268999" y="75070"/>
                    </a:cubicBezTo>
                    <a:cubicBezTo>
                      <a:pt x="269130" y="75070"/>
                      <a:pt x="269249" y="74999"/>
                      <a:pt x="269308" y="74880"/>
                    </a:cubicBezTo>
                    <a:cubicBezTo>
                      <a:pt x="269892" y="73761"/>
                      <a:pt x="270416" y="72499"/>
                      <a:pt x="270939" y="71034"/>
                    </a:cubicBezTo>
                    <a:cubicBezTo>
                      <a:pt x="270999" y="70856"/>
                      <a:pt x="270904" y="70665"/>
                      <a:pt x="270725" y="70605"/>
                    </a:cubicBezTo>
                    <a:cubicBezTo>
                      <a:pt x="270685" y="70589"/>
                      <a:pt x="270643" y="70582"/>
                      <a:pt x="270602" y="70582"/>
                    </a:cubicBezTo>
                    <a:close/>
                    <a:moveTo>
                      <a:pt x="58596" y="70963"/>
                    </a:moveTo>
                    <a:cubicBezTo>
                      <a:pt x="58555" y="70963"/>
                      <a:pt x="58513" y="70970"/>
                      <a:pt x="58472" y="70986"/>
                    </a:cubicBezTo>
                    <a:cubicBezTo>
                      <a:pt x="58294" y="71046"/>
                      <a:pt x="58210" y="71248"/>
                      <a:pt x="58270" y="71427"/>
                    </a:cubicBezTo>
                    <a:cubicBezTo>
                      <a:pt x="58770" y="72796"/>
                      <a:pt x="59353" y="74070"/>
                      <a:pt x="60020" y="75225"/>
                    </a:cubicBezTo>
                    <a:cubicBezTo>
                      <a:pt x="60092" y="75332"/>
                      <a:pt x="60199" y="75392"/>
                      <a:pt x="60318" y="75392"/>
                    </a:cubicBezTo>
                    <a:cubicBezTo>
                      <a:pt x="60377" y="75392"/>
                      <a:pt x="60437" y="75380"/>
                      <a:pt x="60496" y="75344"/>
                    </a:cubicBezTo>
                    <a:cubicBezTo>
                      <a:pt x="60651" y="75249"/>
                      <a:pt x="60711" y="75047"/>
                      <a:pt x="60616" y="74880"/>
                    </a:cubicBezTo>
                    <a:cubicBezTo>
                      <a:pt x="59973" y="73761"/>
                      <a:pt x="59401" y="72522"/>
                      <a:pt x="58913" y="71189"/>
                    </a:cubicBezTo>
                    <a:cubicBezTo>
                      <a:pt x="58867" y="71051"/>
                      <a:pt x="58736" y="70963"/>
                      <a:pt x="58596" y="70963"/>
                    </a:cubicBezTo>
                    <a:close/>
                    <a:moveTo>
                      <a:pt x="174854" y="74001"/>
                    </a:moveTo>
                    <a:cubicBezTo>
                      <a:pt x="174736" y="74001"/>
                      <a:pt x="174623" y="74065"/>
                      <a:pt x="174558" y="74177"/>
                    </a:cubicBezTo>
                    <a:cubicBezTo>
                      <a:pt x="174463" y="74344"/>
                      <a:pt x="174523" y="74558"/>
                      <a:pt x="174689" y="74654"/>
                    </a:cubicBezTo>
                    <a:cubicBezTo>
                      <a:pt x="175892" y="75320"/>
                      <a:pt x="177190" y="75880"/>
                      <a:pt x="178535" y="76320"/>
                    </a:cubicBezTo>
                    <a:cubicBezTo>
                      <a:pt x="178571" y="76332"/>
                      <a:pt x="178606" y="76344"/>
                      <a:pt x="178642" y="76344"/>
                    </a:cubicBezTo>
                    <a:cubicBezTo>
                      <a:pt x="178785" y="76344"/>
                      <a:pt x="178916" y="76249"/>
                      <a:pt x="178964" y="76106"/>
                    </a:cubicBezTo>
                    <a:cubicBezTo>
                      <a:pt x="179023" y="75928"/>
                      <a:pt x="178928" y="75725"/>
                      <a:pt x="178749" y="75666"/>
                    </a:cubicBezTo>
                    <a:cubicBezTo>
                      <a:pt x="177440" y="75237"/>
                      <a:pt x="176190" y="74689"/>
                      <a:pt x="175023" y="74046"/>
                    </a:cubicBezTo>
                    <a:cubicBezTo>
                      <a:pt x="174969" y="74016"/>
                      <a:pt x="174911" y="74001"/>
                      <a:pt x="174854" y="74001"/>
                    </a:cubicBezTo>
                    <a:close/>
                    <a:moveTo>
                      <a:pt x="23122" y="72675"/>
                    </a:moveTo>
                    <a:cubicBezTo>
                      <a:pt x="22985" y="72675"/>
                      <a:pt x="22855" y="72756"/>
                      <a:pt x="22801" y="72891"/>
                    </a:cubicBezTo>
                    <a:cubicBezTo>
                      <a:pt x="22254" y="74189"/>
                      <a:pt x="21634" y="75416"/>
                      <a:pt x="20980" y="76547"/>
                    </a:cubicBezTo>
                    <a:cubicBezTo>
                      <a:pt x="20884" y="76701"/>
                      <a:pt x="20932" y="76916"/>
                      <a:pt x="21099" y="77011"/>
                    </a:cubicBezTo>
                    <a:cubicBezTo>
                      <a:pt x="21158" y="77047"/>
                      <a:pt x="21218" y="77059"/>
                      <a:pt x="21277" y="77059"/>
                    </a:cubicBezTo>
                    <a:cubicBezTo>
                      <a:pt x="21396" y="77059"/>
                      <a:pt x="21503" y="76999"/>
                      <a:pt x="21575" y="76892"/>
                    </a:cubicBezTo>
                    <a:cubicBezTo>
                      <a:pt x="22242" y="75737"/>
                      <a:pt x="22873" y="74487"/>
                      <a:pt x="23432" y="73153"/>
                    </a:cubicBezTo>
                    <a:cubicBezTo>
                      <a:pt x="23504" y="72987"/>
                      <a:pt x="23420" y="72784"/>
                      <a:pt x="23254" y="72701"/>
                    </a:cubicBezTo>
                    <a:cubicBezTo>
                      <a:pt x="23210" y="72684"/>
                      <a:pt x="23166" y="72675"/>
                      <a:pt x="23122" y="72675"/>
                    </a:cubicBezTo>
                    <a:close/>
                    <a:moveTo>
                      <a:pt x="194839" y="75237"/>
                    </a:moveTo>
                    <a:cubicBezTo>
                      <a:pt x="194798" y="75237"/>
                      <a:pt x="194756" y="75245"/>
                      <a:pt x="194716" y="75261"/>
                    </a:cubicBezTo>
                    <a:cubicBezTo>
                      <a:pt x="193454" y="75749"/>
                      <a:pt x="192144" y="76130"/>
                      <a:pt x="190810" y="76392"/>
                    </a:cubicBezTo>
                    <a:cubicBezTo>
                      <a:pt x="190620" y="76428"/>
                      <a:pt x="190501" y="76606"/>
                      <a:pt x="190537" y="76797"/>
                    </a:cubicBezTo>
                    <a:cubicBezTo>
                      <a:pt x="190572" y="76963"/>
                      <a:pt x="190715" y="77071"/>
                      <a:pt x="190870" y="77071"/>
                    </a:cubicBezTo>
                    <a:lnTo>
                      <a:pt x="190941" y="77071"/>
                    </a:lnTo>
                    <a:cubicBezTo>
                      <a:pt x="192322" y="76797"/>
                      <a:pt x="193668" y="76404"/>
                      <a:pt x="194966" y="75904"/>
                    </a:cubicBezTo>
                    <a:cubicBezTo>
                      <a:pt x="195144" y="75832"/>
                      <a:pt x="195228" y="75630"/>
                      <a:pt x="195156" y="75463"/>
                    </a:cubicBezTo>
                    <a:cubicBezTo>
                      <a:pt x="195110" y="75325"/>
                      <a:pt x="194979" y="75237"/>
                      <a:pt x="194839" y="75237"/>
                    </a:cubicBezTo>
                    <a:close/>
                    <a:moveTo>
                      <a:pt x="182660" y="76592"/>
                    </a:moveTo>
                    <a:cubicBezTo>
                      <a:pt x="182496" y="76592"/>
                      <a:pt x="182343" y="76716"/>
                      <a:pt x="182321" y="76892"/>
                    </a:cubicBezTo>
                    <a:cubicBezTo>
                      <a:pt x="182286" y="77082"/>
                      <a:pt x="182416" y="77249"/>
                      <a:pt x="182607" y="77285"/>
                    </a:cubicBezTo>
                    <a:cubicBezTo>
                      <a:pt x="183774" y="77452"/>
                      <a:pt x="184976" y="77535"/>
                      <a:pt x="186155" y="77535"/>
                    </a:cubicBezTo>
                    <a:cubicBezTo>
                      <a:pt x="186369" y="77535"/>
                      <a:pt x="186572" y="77535"/>
                      <a:pt x="186786" y="77523"/>
                    </a:cubicBezTo>
                    <a:cubicBezTo>
                      <a:pt x="186977" y="77523"/>
                      <a:pt x="187119" y="77368"/>
                      <a:pt x="187119" y="77178"/>
                    </a:cubicBezTo>
                    <a:cubicBezTo>
                      <a:pt x="187119" y="76994"/>
                      <a:pt x="186976" y="76844"/>
                      <a:pt x="186784" y="76844"/>
                    </a:cubicBezTo>
                    <a:cubicBezTo>
                      <a:pt x="186777" y="76844"/>
                      <a:pt x="186770" y="76844"/>
                      <a:pt x="186762" y="76844"/>
                    </a:cubicBezTo>
                    <a:cubicBezTo>
                      <a:pt x="186596" y="76847"/>
                      <a:pt x="186431" y="76849"/>
                      <a:pt x="186265" y="76849"/>
                    </a:cubicBezTo>
                    <a:cubicBezTo>
                      <a:pt x="185073" y="76849"/>
                      <a:pt x="183883" y="76772"/>
                      <a:pt x="182702" y="76594"/>
                    </a:cubicBezTo>
                    <a:cubicBezTo>
                      <a:pt x="182688" y="76592"/>
                      <a:pt x="182674" y="76592"/>
                      <a:pt x="182660" y="76592"/>
                    </a:cubicBezTo>
                    <a:close/>
                    <a:moveTo>
                      <a:pt x="87558" y="74370"/>
                    </a:moveTo>
                    <a:cubicBezTo>
                      <a:pt x="87440" y="74370"/>
                      <a:pt x="87326" y="74434"/>
                      <a:pt x="87262" y="74546"/>
                    </a:cubicBezTo>
                    <a:cubicBezTo>
                      <a:pt x="87202" y="74666"/>
                      <a:pt x="87131" y="74773"/>
                      <a:pt x="87071" y="74880"/>
                    </a:cubicBezTo>
                    <a:cubicBezTo>
                      <a:pt x="86488" y="75892"/>
                      <a:pt x="85726" y="76856"/>
                      <a:pt x="84821" y="77737"/>
                    </a:cubicBezTo>
                    <a:cubicBezTo>
                      <a:pt x="84678" y="77880"/>
                      <a:pt x="84678" y="78094"/>
                      <a:pt x="84809" y="78225"/>
                    </a:cubicBezTo>
                    <a:cubicBezTo>
                      <a:pt x="84880" y="78297"/>
                      <a:pt x="84976" y="78333"/>
                      <a:pt x="85059" y="78333"/>
                    </a:cubicBezTo>
                    <a:cubicBezTo>
                      <a:pt x="85142" y="78333"/>
                      <a:pt x="85238" y="78297"/>
                      <a:pt x="85297" y="78237"/>
                    </a:cubicBezTo>
                    <a:cubicBezTo>
                      <a:pt x="86250" y="77309"/>
                      <a:pt x="87047" y="76297"/>
                      <a:pt x="87667" y="75225"/>
                    </a:cubicBezTo>
                    <a:cubicBezTo>
                      <a:pt x="87738" y="75106"/>
                      <a:pt x="87797" y="74999"/>
                      <a:pt x="87857" y="74892"/>
                    </a:cubicBezTo>
                    <a:cubicBezTo>
                      <a:pt x="87952" y="74725"/>
                      <a:pt x="87893" y="74511"/>
                      <a:pt x="87726" y="74415"/>
                    </a:cubicBezTo>
                    <a:cubicBezTo>
                      <a:pt x="87672" y="74385"/>
                      <a:pt x="87614" y="74370"/>
                      <a:pt x="87558" y="74370"/>
                    </a:cubicBezTo>
                    <a:close/>
                    <a:moveTo>
                      <a:pt x="242348" y="75465"/>
                    </a:moveTo>
                    <a:cubicBezTo>
                      <a:pt x="242289" y="75465"/>
                      <a:pt x="242229" y="75480"/>
                      <a:pt x="242174" y="75511"/>
                    </a:cubicBezTo>
                    <a:cubicBezTo>
                      <a:pt x="242007" y="75606"/>
                      <a:pt x="241960" y="75809"/>
                      <a:pt x="242043" y="75975"/>
                    </a:cubicBezTo>
                    <a:cubicBezTo>
                      <a:pt x="242757" y="77213"/>
                      <a:pt x="243603" y="78345"/>
                      <a:pt x="244567" y="79345"/>
                    </a:cubicBezTo>
                    <a:cubicBezTo>
                      <a:pt x="244627" y="79416"/>
                      <a:pt x="244722" y="79452"/>
                      <a:pt x="244817" y="79452"/>
                    </a:cubicBezTo>
                    <a:cubicBezTo>
                      <a:pt x="244900" y="79452"/>
                      <a:pt x="244984" y="79416"/>
                      <a:pt x="245055" y="79357"/>
                    </a:cubicBezTo>
                    <a:cubicBezTo>
                      <a:pt x="245186" y="79226"/>
                      <a:pt x="245198" y="79011"/>
                      <a:pt x="245067" y="78868"/>
                    </a:cubicBezTo>
                    <a:cubicBezTo>
                      <a:pt x="244138" y="77916"/>
                      <a:pt x="243329" y="76821"/>
                      <a:pt x="242650" y="75630"/>
                    </a:cubicBezTo>
                    <a:cubicBezTo>
                      <a:pt x="242586" y="75526"/>
                      <a:pt x="242469" y="75465"/>
                      <a:pt x="242348" y="75465"/>
                    </a:cubicBezTo>
                    <a:close/>
                    <a:moveTo>
                      <a:pt x="62769" y="78014"/>
                    </a:moveTo>
                    <a:cubicBezTo>
                      <a:pt x="62685" y="78014"/>
                      <a:pt x="62601" y="78044"/>
                      <a:pt x="62532" y="78106"/>
                    </a:cubicBezTo>
                    <a:cubicBezTo>
                      <a:pt x="62401" y="78237"/>
                      <a:pt x="62390" y="78464"/>
                      <a:pt x="62521" y="78595"/>
                    </a:cubicBezTo>
                    <a:cubicBezTo>
                      <a:pt x="63521" y="79642"/>
                      <a:pt x="64628" y="80523"/>
                      <a:pt x="65819" y="81214"/>
                    </a:cubicBezTo>
                    <a:cubicBezTo>
                      <a:pt x="65878" y="81250"/>
                      <a:pt x="65938" y="81262"/>
                      <a:pt x="65997" y="81262"/>
                    </a:cubicBezTo>
                    <a:cubicBezTo>
                      <a:pt x="66116" y="81262"/>
                      <a:pt x="66223" y="81202"/>
                      <a:pt x="66295" y="81095"/>
                    </a:cubicBezTo>
                    <a:cubicBezTo>
                      <a:pt x="66390" y="80928"/>
                      <a:pt x="66331" y="80714"/>
                      <a:pt x="66164" y="80619"/>
                    </a:cubicBezTo>
                    <a:cubicBezTo>
                      <a:pt x="65033" y="79964"/>
                      <a:pt x="63973" y="79118"/>
                      <a:pt x="63021" y="78118"/>
                    </a:cubicBezTo>
                    <a:cubicBezTo>
                      <a:pt x="62952" y="78050"/>
                      <a:pt x="62861" y="78014"/>
                      <a:pt x="62769" y="78014"/>
                    </a:cubicBezTo>
                    <a:close/>
                    <a:moveTo>
                      <a:pt x="266726" y="77823"/>
                    </a:moveTo>
                    <a:cubicBezTo>
                      <a:pt x="266630" y="77823"/>
                      <a:pt x="266534" y="77862"/>
                      <a:pt x="266463" y="77940"/>
                    </a:cubicBezTo>
                    <a:cubicBezTo>
                      <a:pt x="265582" y="78987"/>
                      <a:pt x="264582" y="79892"/>
                      <a:pt x="263474" y="80631"/>
                    </a:cubicBezTo>
                    <a:cubicBezTo>
                      <a:pt x="263319" y="80726"/>
                      <a:pt x="263272" y="80940"/>
                      <a:pt x="263379" y="81107"/>
                    </a:cubicBezTo>
                    <a:cubicBezTo>
                      <a:pt x="263450" y="81202"/>
                      <a:pt x="263558" y="81262"/>
                      <a:pt x="263665" y="81262"/>
                    </a:cubicBezTo>
                    <a:cubicBezTo>
                      <a:pt x="263736" y="81262"/>
                      <a:pt x="263796" y="81238"/>
                      <a:pt x="263855" y="81202"/>
                    </a:cubicBezTo>
                    <a:cubicBezTo>
                      <a:pt x="265010" y="80428"/>
                      <a:pt x="266070" y="79476"/>
                      <a:pt x="266998" y="78392"/>
                    </a:cubicBezTo>
                    <a:cubicBezTo>
                      <a:pt x="267118" y="78249"/>
                      <a:pt x="267094" y="78023"/>
                      <a:pt x="266951" y="77904"/>
                    </a:cubicBezTo>
                    <a:cubicBezTo>
                      <a:pt x="266886" y="77850"/>
                      <a:pt x="266806" y="77823"/>
                      <a:pt x="266726" y="77823"/>
                    </a:cubicBezTo>
                    <a:close/>
                    <a:moveTo>
                      <a:pt x="81763" y="80121"/>
                    </a:moveTo>
                    <a:cubicBezTo>
                      <a:pt x="81706" y="80121"/>
                      <a:pt x="81648" y="80135"/>
                      <a:pt x="81594" y="80166"/>
                    </a:cubicBezTo>
                    <a:cubicBezTo>
                      <a:pt x="80428" y="80845"/>
                      <a:pt x="79177" y="81381"/>
                      <a:pt x="77880" y="81774"/>
                    </a:cubicBezTo>
                    <a:cubicBezTo>
                      <a:pt x="77701" y="81821"/>
                      <a:pt x="77594" y="82012"/>
                      <a:pt x="77653" y="82202"/>
                    </a:cubicBezTo>
                    <a:cubicBezTo>
                      <a:pt x="77701" y="82345"/>
                      <a:pt x="77832" y="82440"/>
                      <a:pt x="77975" y="82440"/>
                    </a:cubicBezTo>
                    <a:cubicBezTo>
                      <a:pt x="78011" y="82440"/>
                      <a:pt x="78046" y="82440"/>
                      <a:pt x="78082" y="82428"/>
                    </a:cubicBezTo>
                    <a:cubicBezTo>
                      <a:pt x="79427" y="82024"/>
                      <a:pt x="80725" y="81464"/>
                      <a:pt x="81940" y="80761"/>
                    </a:cubicBezTo>
                    <a:cubicBezTo>
                      <a:pt x="82106" y="80666"/>
                      <a:pt x="82154" y="80464"/>
                      <a:pt x="82059" y="80297"/>
                    </a:cubicBezTo>
                    <a:cubicBezTo>
                      <a:pt x="81994" y="80184"/>
                      <a:pt x="81881" y="80121"/>
                      <a:pt x="81763" y="80121"/>
                    </a:cubicBezTo>
                    <a:close/>
                    <a:moveTo>
                      <a:pt x="69810" y="82096"/>
                    </a:moveTo>
                    <a:cubicBezTo>
                      <a:pt x="69658" y="82096"/>
                      <a:pt x="69516" y="82205"/>
                      <a:pt x="69486" y="82357"/>
                    </a:cubicBezTo>
                    <a:cubicBezTo>
                      <a:pt x="69438" y="82547"/>
                      <a:pt x="69557" y="82726"/>
                      <a:pt x="69736" y="82774"/>
                    </a:cubicBezTo>
                    <a:cubicBezTo>
                      <a:pt x="70855" y="83036"/>
                      <a:pt x="72010" y="83167"/>
                      <a:pt x="73189" y="83167"/>
                    </a:cubicBezTo>
                    <a:cubicBezTo>
                      <a:pt x="73439" y="83167"/>
                      <a:pt x="73689" y="83155"/>
                      <a:pt x="73939" y="83143"/>
                    </a:cubicBezTo>
                    <a:cubicBezTo>
                      <a:pt x="74129" y="83143"/>
                      <a:pt x="74272" y="82976"/>
                      <a:pt x="74260" y="82786"/>
                    </a:cubicBezTo>
                    <a:cubicBezTo>
                      <a:pt x="74249" y="82602"/>
                      <a:pt x="74105" y="82463"/>
                      <a:pt x="73925" y="82463"/>
                    </a:cubicBezTo>
                    <a:cubicBezTo>
                      <a:pt x="73918" y="82463"/>
                      <a:pt x="73910" y="82464"/>
                      <a:pt x="73903" y="82464"/>
                    </a:cubicBezTo>
                    <a:cubicBezTo>
                      <a:pt x="73675" y="82474"/>
                      <a:pt x="73447" y="82479"/>
                      <a:pt x="73220" y="82479"/>
                    </a:cubicBezTo>
                    <a:cubicBezTo>
                      <a:pt x="72083" y="82479"/>
                      <a:pt x="70962" y="82355"/>
                      <a:pt x="69890" y="82107"/>
                    </a:cubicBezTo>
                    <a:cubicBezTo>
                      <a:pt x="69864" y="82100"/>
                      <a:pt x="69837" y="82096"/>
                      <a:pt x="69810" y="82096"/>
                    </a:cubicBezTo>
                    <a:close/>
                    <a:moveTo>
                      <a:pt x="18918" y="79757"/>
                    </a:moveTo>
                    <a:cubicBezTo>
                      <a:pt x="18816" y="79757"/>
                      <a:pt x="18714" y="79799"/>
                      <a:pt x="18646" y="79880"/>
                    </a:cubicBezTo>
                    <a:cubicBezTo>
                      <a:pt x="17753" y="80952"/>
                      <a:pt x="16789" y="81904"/>
                      <a:pt x="15765" y="82726"/>
                    </a:cubicBezTo>
                    <a:cubicBezTo>
                      <a:pt x="15610" y="82845"/>
                      <a:pt x="15586" y="83059"/>
                      <a:pt x="15705" y="83214"/>
                    </a:cubicBezTo>
                    <a:cubicBezTo>
                      <a:pt x="15777" y="83298"/>
                      <a:pt x="15872" y="83345"/>
                      <a:pt x="15979" y="83345"/>
                    </a:cubicBezTo>
                    <a:cubicBezTo>
                      <a:pt x="16050" y="83345"/>
                      <a:pt x="16134" y="83309"/>
                      <a:pt x="16193" y="83262"/>
                    </a:cubicBezTo>
                    <a:cubicBezTo>
                      <a:pt x="17253" y="82416"/>
                      <a:pt x="18253" y="81428"/>
                      <a:pt x="19182" y="80321"/>
                    </a:cubicBezTo>
                    <a:cubicBezTo>
                      <a:pt x="19301" y="80178"/>
                      <a:pt x="19277" y="79952"/>
                      <a:pt x="19134" y="79833"/>
                    </a:cubicBezTo>
                    <a:cubicBezTo>
                      <a:pt x="19072" y="79781"/>
                      <a:pt x="18995" y="79757"/>
                      <a:pt x="18918" y="79757"/>
                    </a:cubicBezTo>
                    <a:close/>
                    <a:moveTo>
                      <a:pt x="248037" y="81335"/>
                    </a:moveTo>
                    <a:cubicBezTo>
                      <a:pt x="247916" y="81335"/>
                      <a:pt x="247798" y="81396"/>
                      <a:pt x="247734" y="81500"/>
                    </a:cubicBezTo>
                    <a:cubicBezTo>
                      <a:pt x="247639" y="81666"/>
                      <a:pt x="247687" y="81881"/>
                      <a:pt x="247853" y="81976"/>
                    </a:cubicBezTo>
                    <a:cubicBezTo>
                      <a:pt x="249080" y="82714"/>
                      <a:pt x="250401" y="83250"/>
                      <a:pt x="251758" y="83571"/>
                    </a:cubicBezTo>
                    <a:cubicBezTo>
                      <a:pt x="251782" y="83583"/>
                      <a:pt x="251806" y="83583"/>
                      <a:pt x="251842" y="83583"/>
                    </a:cubicBezTo>
                    <a:cubicBezTo>
                      <a:pt x="251997" y="83583"/>
                      <a:pt x="252139" y="83476"/>
                      <a:pt x="252175" y="83321"/>
                    </a:cubicBezTo>
                    <a:cubicBezTo>
                      <a:pt x="252223" y="83131"/>
                      <a:pt x="252104" y="82952"/>
                      <a:pt x="251913" y="82905"/>
                    </a:cubicBezTo>
                    <a:cubicBezTo>
                      <a:pt x="250627" y="82595"/>
                      <a:pt x="249377" y="82083"/>
                      <a:pt x="248210" y="81381"/>
                    </a:cubicBezTo>
                    <a:cubicBezTo>
                      <a:pt x="248156" y="81349"/>
                      <a:pt x="248096" y="81335"/>
                      <a:pt x="248037" y="81335"/>
                    </a:cubicBezTo>
                    <a:close/>
                    <a:moveTo>
                      <a:pt x="259978" y="82381"/>
                    </a:moveTo>
                    <a:cubicBezTo>
                      <a:pt x="259937" y="82381"/>
                      <a:pt x="259895" y="82388"/>
                      <a:pt x="259855" y="82405"/>
                    </a:cubicBezTo>
                    <a:cubicBezTo>
                      <a:pt x="258533" y="82857"/>
                      <a:pt x="257212" y="83143"/>
                      <a:pt x="255914" y="83226"/>
                    </a:cubicBezTo>
                    <a:cubicBezTo>
                      <a:pt x="255723" y="83238"/>
                      <a:pt x="255580" y="83405"/>
                      <a:pt x="255592" y="83595"/>
                    </a:cubicBezTo>
                    <a:cubicBezTo>
                      <a:pt x="255604" y="83774"/>
                      <a:pt x="255759" y="83917"/>
                      <a:pt x="255938" y="83917"/>
                    </a:cubicBezTo>
                    <a:lnTo>
                      <a:pt x="255961" y="83917"/>
                    </a:lnTo>
                    <a:cubicBezTo>
                      <a:pt x="257319" y="83821"/>
                      <a:pt x="258712" y="83536"/>
                      <a:pt x="260081" y="83047"/>
                    </a:cubicBezTo>
                    <a:cubicBezTo>
                      <a:pt x="260260" y="82988"/>
                      <a:pt x="260355" y="82797"/>
                      <a:pt x="260295" y="82607"/>
                    </a:cubicBezTo>
                    <a:cubicBezTo>
                      <a:pt x="260249" y="82469"/>
                      <a:pt x="260118" y="82381"/>
                      <a:pt x="259978" y="82381"/>
                    </a:cubicBezTo>
                    <a:close/>
                    <a:moveTo>
                      <a:pt x="12489" y="84834"/>
                    </a:moveTo>
                    <a:cubicBezTo>
                      <a:pt x="12438" y="84834"/>
                      <a:pt x="12386" y="84846"/>
                      <a:pt x="12336" y="84869"/>
                    </a:cubicBezTo>
                    <a:cubicBezTo>
                      <a:pt x="11133" y="85441"/>
                      <a:pt x="9847" y="85869"/>
                      <a:pt x="8514" y="86167"/>
                    </a:cubicBezTo>
                    <a:cubicBezTo>
                      <a:pt x="8323" y="86203"/>
                      <a:pt x="8204" y="86381"/>
                      <a:pt x="8252" y="86572"/>
                    </a:cubicBezTo>
                    <a:cubicBezTo>
                      <a:pt x="8288" y="86727"/>
                      <a:pt x="8430" y="86846"/>
                      <a:pt x="8585" y="86846"/>
                    </a:cubicBezTo>
                    <a:cubicBezTo>
                      <a:pt x="8609" y="86846"/>
                      <a:pt x="8633" y="86846"/>
                      <a:pt x="8657" y="86834"/>
                    </a:cubicBezTo>
                    <a:cubicBezTo>
                      <a:pt x="10050" y="86536"/>
                      <a:pt x="11383" y="86084"/>
                      <a:pt x="12633" y="85488"/>
                    </a:cubicBezTo>
                    <a:cubicBezTo>
                      <a:pt x="12812" y="85417"/>
                      <a:pt x="12883" y="85203"/>
                      <a:pt x="12800" y="85036"/>
                    </a:cubicBezTo>
                    <a:cubicBezTo>
                      <a:pt x="12740" y="84907"/>
                      <a:pt x="12619" y="84834"/>
                      <a:pt x="12489" y="84834"/>
                    </a:cubicBezTo>
                    <a:close/>
                    <a:moveTo>
                      <a:pt x="375" y="86295"/>
                    </a:moveTo>
                    <a:cubicBezTo>
                      <a:pt x="212" y="86295"/>
                      <a:pt x="58" y="86419"/>
                      <a:pt x="25" y="86584"/>
                    </a:cubicBezTo>
                    <a:cubicBezTo>
                      <a:pt x="1" y="86774"/>
                      <a:pt x="132" y="86953"/>
                      <a:pt x="322" y="86977"/>
                    </a:cubicBezTo>
                    <a:cubicBezTo>
                      <a:pt x="1668" y="87179"/>
                      <a:pt x="2989" y="87286"/>
                      <a:pt x="4239" y="87286"/>
                    </a:cubicBezTo>
                    <a:lnTo>
                      <a:pt x="4489" y="87286"/>
                    </a:lnTo>
                    <a:cubicBezTo>
                      <a:pt x="4680" y="87286"/>
                      <a:pt x="4835" y="87131"/>
                      <a:pt x="4835" y="86941"/>
                    </a:cubicBezTo>
                    <a:cubicBezTo>
                      <a:pt x="4823" y="86750"/>
                      <a:pt x="4680" y="86596"/>
                      <a:pt x="4478" y="86596"/>
                    </a:cubicBezTo>
                    <a:cubicBezTo>
                      <a:pt x="4406" y="86596"/>
                      <a:pt x="4335" y="86597"/>
                      <a:pt x="4263" y="86597"/>
                    </a:cubicBezTo>
                    <a:cubicBezTo>
                      <a:pt x="3040" y="86597"/>
                      <a:pt x="1745" y="86500"/>
                      <a:pt x="418" y="86298"/>
                    </a:cubicBezTo>
                    <a:cubicBezTo>
                      <a:pt x="403" y="86296"/>
                      <a:pt x="389" y="86295"/>
                      <a:pt x="375" y="86295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dirty="0"/>
              </a:p>
            </p:txBody>
          </p:sp>
        </p:grpSp>
      </p:grpSp>
      <p:sp>
        <p:nvSpPr>
          <p:cNvPr id="1425" name="Google Shape;1425;p37"/>
          <p:cNvSpPr txBox="1"/>
          <p:nvPr/>
        </p:nvSpPr>
        <p:spPr>
          <a:xfrm>
            <a:off x="947033" y="1357133"/>
            <a:ext cx="10298000" cy="6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endParaRPr sz="1600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4" name="Google Shape;1426;p37"/>
          <p:cNvGrpSpPr/>
          <p:nvPr/>
        </p:nvGrpSpPr>
        <p:grpSpPr>
          <a:xfrm>
            <a:off x="730831" y="2957852"/>
            <a:ext cx="1694000" cy="1148820"/>
            <a:chOff x="671050" y="2596512"/>
            <a:chExt cx="1270500" cy="861615"/>
          </a:xfrm>
        </p:grpSpPr>
        <p:sp>
          <p:nvSpPr>
            <p:cNvPr id="1427" name="Google Shape;1427;p37"/>
            <p:cNvSpPr/>
            <p:nvPr/>
          </p:nvSpPr>
          <p:spPr>
            <a:xfrm>
              <a:off x="1143738" y="3045515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28" name="Google Shape;1428;p37"/>
            <p:cNvSpPr/>
            <p:nvPr/>
          </p:nvSpPr>
          <p:spPr>
            <a:xfrm>
              <a:off x="1272308" y="3223189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29" name="Google Shape;1429;p37"/>
            <p:cNvSpPr txBox="1"/>
            <p:nvPr/>
          </p:nvSpPr>
          <p:spPr>
            <a:xfrm>
              <a:off x="671050" y="2596512"/>
              <a:ext cx="12705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it-IT" sz="1200" b="1" dirty="0">
                  <a:solidFill>
                    <a:srgbClr val="C00000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PREMESSA</a:t>
              </a:r>
            </a:p>
            <a:p>
              <a:pPr algn="ctr"/>
              <a:r>
                <a:rPr lang="it-IT" sz="1200" b="1" dirty="0">
                  <a:solidFill>
                    <a:srgbClr val="C00000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IL QUADRO ANTE RIFORMA </a:t>
              </a:r>
              <a:endParaRPr sz="1200" b="1" dirty="0">
                <a:solidFill>
                  <a:srgbClr val="C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5" name="Google Shape;1430;p37"/>
          <p:cNvGrpSpPr/>
          <p:nvPr/>
        </p:nvGrpSpPr>
        <p:grpSpPr>
          <a:xfrm>
            <a:off x="2289738" y="1866605"/>
            <a:ext cx="1694000" cy="1131570"/>
            <a:chOff x="677520" y="2667678"/>
            <a:chExt cx="1270500" cy="848677"/>
          </a:xfrm>
        </p:grpSpPr>
        <p:sp>
          <p:nvSpPr>
            <p:cNvPr id="1431" name="Google Shape;1431;p37"/>
            <p:cNvSpPr/>
            <p:nvPr/>
          </p:nvSpPr>
          <p:spPr>
            <a:xfrm>
              <a:off x="1156677" y="3103743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32" name="Google Shape;1432;p37"/>
            <p:cNvSpPr/>
            <p:nvPr/>
          </p:nvSpPr>
          <p:spPr>
            <a:xfrm>
              <a:off x="1272308" y="3223189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33" name="Google Shape;1433;p37"/>
            <p:cNvSpPr txBox="1"/>
            <p:nvPr/>
          </p:nvSpPr>
          <p:spPr>
            <a:xfrm>
              <a:off x="677520" y="2667678"/>
              <a:ext cx="12705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it-IT" sz="1200" b="1" dirty="0">
                  <a:solidFill>
                    <a:schemeClr val="bg1">
                      <a:lumMod val="6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PRINCIPI GENERALI</a:t>
              </a:r>
            </a:p>
            <a:p>
              <a:pPr algn="ctr"/>
              <a:r>
                <a:rPr lang="it-IT" sz="1200" b="1" dirty="0">
                  <a:solidFill>
                    <a:schemeClr val="bg1">
                      <a:lumMod val="6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VOLONTARIATO E LAVORO  </a:t>
              </a:r>
              <a:endParaRPr sz="1200" b="1" dirty="0">
                <a:solidFill>
                  <a:schemeClr val="bg1">
                    <a:lumMod val="65000"/>
                  </a:schemeClr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6" name="Google Shape;1434;p37"/>
          <p:cNvGrpSpPr/>
          <p:nvPr/>
        </p:nvGrpSpPr>
        <p:grpSpPr>
          <a:xfrm>
            <a:off x="9172671" y="2911384"/>
            <a:ext cx="1826009" cy="1122940"/>
            <a:chOff x="671049" y="2674150"/>
            <a:chExt cx="1369507" cy="842205"/>
          </a:xfrm>
        </p:grpSpPr>
        <p:sp>
          <p:nvSpPr>
            <p:cNvPr id="1435" name="Google Shape;1435;p37"/>
            <p:cNvSpPr/>
            <p:nvPr/>
          </p:nvSpPr>
          <p:spPr>
            <a:xfrm>
              <a:off x="1156677" y="3103743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36" name="Google Shape;1436;p37"/>
            <p:cNvSpPr/>
            <p:nvPr/>
          </p:nvSpPr>
          <p:spPr>
            <a:xfrm>
              <a:off x="1272308" y="3223189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37" name="Google Shape;1437;p37"/>
            <p:cNvSpPr txBox="1"/>
            <p:nvPr/>
          </p:nvSpPr>
          <p:spPr>
            <a:xfrm>
              <a:off x="671049" y="2674150"/>
              <a:ext cx="1369507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sz="1200" b="1" dirty="0">
                  <a:solidFill>
                    <a:schemeClr val="bg1">
                      <a:lumMod val="6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SEMPLIFICAZIONI </a:t>
              </a:r>
              <a:endParaRPr sz="1200" b="1" dirty="0">
                <a:solidFill>
                  <a:schemeClr val="bg1">
                    <a:lumMod val="65000"/>
                  </a:schemeClr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7" name="Google Shape;1438;p37"/>
          <p:cNvGrpSpPr/>
          <p:nvPr/>
        </p:nvGrpSpPr>
        <p:grpSpPr>
          <a:xfrm>
            <a:off x="4477110" y="4102601"/>
            <a:ext cx="1906439" cy="1122940"/>
            <a:chOff x="614963" y="3103743"/>
            <a:chExt cx="1429829" cy="842204"/>
          </a:xfrm>
        </p:grpSpPr>
        <p:sp>
          <p:nvSpPr>
            <p:cNvPr id="1439" name="Google Shape;1439;p37"/>
            <p:cNvSpPr/>
            <p:nvPr/>
          </p:nvSpPr>
          <p:spPr>
            <a:xfrm rot="10800000">
              <a:off x="1156677" y="3103743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40" name="Google Shape;1440;p37"/>
            <p:cNvSpPr/>
            <p:nvPr/>
          </p:nvSpPr>
          <p:spPr>
            <a:xfrm rot="10800000">
              <a:off x="1272308" y="3330070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41" name="Google Shape;1441;p37"/>
            <p:cNvSpPr txBox="1"/>
            <p:nvPr/>
          </p:nvSpPr>
          <p:spPr>
            <a:xfrm>
              <a:off x="614963" y="3604596"/>
              <a:ext cx="1429829" cy="3413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endParaRPr lang="it-IT" sz="1200" b="1" dirty="0">
                <a:solidFill>
                  <a:srgbClr val="C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  <a:p>
              <a:pPr algn="ctr"/>
              <a:r>
                <a:rPr lang="it-IT" sz="1200" b="1" dirty="0">
                  <a:solidFill>
                    <a:schemeClr val="bg1">
                      <a:lumMod val="6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FIGURA  E INQUADRAMENTO LAVORATORE SPORTIVO</a:t>
              </a:r>
              <a:endParaRPr sz="1200" b="1" dirty="0">
                <a:solidFill>
                  <a:schemeClr val="bg1">
                    <a:lumMod val="65000"/>
                  </a:schemeClr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8" name="Google Shape;1442;p37"/>
          <p:cNvGrpSpPr/>
          <p:nvPr/>
        </p:nvGrpSpPr>
        <p:grpSpPr>
          <a:xfrm>
            <a:off x="6288658" y="1981905"/>
            <a:ext cx="1811548" cy="1253001"/>
            <a:chOff x="578219" y="3103742"/>
            <a:chExt cx="1363331" cy="939750"/>
          </a:xfrm>
        </p:grpSpPr>
        <p:sp>
          <p:nvSpPr>
            <p:cNvPr id="1443" name="Google Shape;1443;p37"/>
            <p:cNvSpPr/>
            <p:nvPr/>
          </p:nvSpPr>
          <p:spPr>
            <a:xfrm rot="10800000">
              <a:off x="1156677" y="3103742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44" name="Google Shape;1444;p37"/>
            <p:cNvSpPr/>
            <p:nvPr/>
          </p:nvSpPr>
          <p:spPr>
            <a:xfrm rot="10800000">
              <a:off x="1272308" y="3330068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45" name="Google Shape;1445;p37"/>
            <p:cNvSpPr txBox="1"/>
            <p:nvPr/>
          </p:nvSpPr>
          <p:spPr>
            <a:xfrm>
              <a:off x="578219" y="3516349"/>
              <a:ext cx="1363331" cy="5271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it-IT" sz="1200" b="1" dirty="0">
                  <a:solidFill>
                    <a:schemeClr val="bg1">
                      <a:lumMod val="6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TRATTAMENTO FISCALE  E CONTRIBUTIVO </a:t>
              </a:r>
            </a:p>
          </p:txBody>
        </p:sp>
      </p:grpSp>
    </p:spTree>
  </p:cSld>
  <p:clrMapOvr>
    <a:masterClrMapping/>
  </p:clrMapOvr>
  <p:transition spd="med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980364" cy="659444"/>
          </a:xfrm>
        </p:spPr>
        <p:txBody>
          <a:bodyPr>
            <a:normAutofit fontScale="90000"/>
          </a:bodyPr>
          <a:lstStyle/>
          <a:p>
            <a:pPr algn="r"/>
            <a:r>
              <a:rPr lang="it-IT" b="1" u="sng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ART. 25 LAVORATORE SPORTIVO </a:t>
            </a:r>
          </a:p>
        </p:txBody>
      </p:sp>
      <p:sp>
        <p:nvSpPr>
          <p:cNvPr id="5" name="Rettangolo 4"/>
          <p:cNvSpPr/>
          <p:nvPr/>
        </p:nvSpPr>
        <p:spPr>
          <a:xfrm>
            <a:off x="356617" y="1060704"/>
            <a:ext cx="11263164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>
              <a:solidFill>
                <a:srgbClr val="C00000"/>
              </a:solidFill>
            </a:endParaRPr>
          </a:p>
          <a:p>
            <a:r>
              <a:rPr lang="it-IT" sz="2400" b="1" dirty="0">
                <a:solidFill>
                  <a:srgbClr val="C00000"/>
                </a:solidFill>
              </a:rPr>
              <a:t> </a:t>
            </a:r>
          </a:p>
          <a:p>
            <a:endParaRPr lang="it-IT" sz="2400" b="1" dirty="0">
              <a:solidFill>
                <a:srgbClr val="C00000"/>
              </a:solidFill>
            </a:endParaRPr>
          </a:p>
          <a:p>
            <a:endParaRPr lang="it-IT" sz="2400" b="1" dirty="0">
              <a:solidFill>
                <a:srgbClr val="C00000"/>
              </a:solidFill>
            </a:endParaRPr>
          </a:p>
          <a:p>
            <a:endParaRPr lang="it-IT" sz="2400" b="1" dirty="0">
              <a:solidFill>
                <a:srgbClr val="C00000"/>
              </a:solidFill>
            </a:endParaRPr>
          </a:p>
          <a:p>
            <a:r>
              <a:rPr lang="it-IT" sz="2400" b="1" dirty="0">
                <a:solidFill>
                  <a:srgbClr val="C00000"/>
                </a:solidFill>
              </a:rPr>
              <a:t>            NON SONO</a:t>
            </a:r>
          </a:p>
          <a:p>
            <a:r>
              <a:rPr lang="it-IT" sz="2400" b="1" dirty="0">
                <a:solidFill>
                  <a:srgbClr val="C00000"/>
                </a:solidFill>
              </a:rPr>
              <a:t> LAVORATORI SPORTIVI</a:t>
            </a:r>
          </a:p>
          <a:p>
            <a:endParaRPr lang="it-IT" sz="2400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it-IT" sz="2400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/>
          </a:p>
        </p:txBody>
      </p:sp>
      <p:sp>
        <p:nvSpPr>
          <p:cNvPr id="8" name="Rettangolo arrotondato 7"/>
          <p:cNvSpPr/>
          <p:nvPr/>
        </p:nvSpPr>
        <p:spPr>
          <a:xfrm>
            <a:off x="4206241" y="1269463"/>
            <a:ext cx="2974904" cy="34305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it-IT" b="1" dirty="0"/>
              <a:t>CUSTODI</a:t>
            </a:r>
          </a:p>
          <a:p>
            <a:pPr algn="ctr">
              <a:lnSpc>
                <a:spcPct val="150000"/>
              </a:lnSpc>
            </a:pPr>
            <a:r>
              <a:rPr lang="it-IT" b="1" dirty="0"/>
              <a:t>ADDETTI ALLE PULIZIE</a:t>
            </a:r>
          </a:p>
          <a:p>
            <a:pPr algn="ctr">
              <a:lnSpc>
                <a:spcPct val="150000"/>
              </a:lnSpc>
            </a:pPr>
            <a:r>
              <a:rPr lang="it-IT" b="1" dirty="0"/>
              <a:t>MANUTENTORI </a:t>
            </a:r>
          </a:p>
          <a:p>
            <a:pPr algn="ctr">
              <a:lnSpc>
                <a:spcPct val="150000"/>
              </a:lnSpc>
            </a:pPr>
            <a:r>
              <a:rPr lang="it-IT" b="1" dirty="0"/>
              <a:t>ADDETTI  BAR/NEGOZIO</a:t>
            </a:r>
          </a:p>
          <a:p>
            <a:pPr algn="ctr"/>
            <a:endParaRPr lang="it-IT" b="1" dirty="0"/>
          </a:p>
          <a:p>
            <a:pPr algn="ctr"/>
            <a:r>
              <a:rPr lang="it-IT" b="1" dirty="0"/>
              <a:t>altri soggetti che svolgono mansioni non comprese nei regolamenti </a:t>
            </a:r>
          </a:p>
          <a:p>
            <a:pPr algn="ctr">
              <a:lnSpc>
                <a:spcPct val="150000"/>
              </a:lnSpc>
            </a:pPr>
            <a:endParaRPr lang="it-IT" b="1" dirty="0"/>
          </a:p>
        </p:txBody>
      </p:sp>
      <p:sp>
        <p:nvSpPr>
          <p:cNvPr id="9" name="Rettangolo arrotondato 8"/>
          <p:cNvSpPr/>
          <p:nvPr/>
        </p:nvSpPr>
        <p:spPr>
          <a:xfrm>
            <a:off x="8191645" y="1276019"/>
            <a:ext cx="3055475" cy="34331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/>
              <a:t> </a:t>
            </a:r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/>
              <a:t>COLLABORATORI AMMINISTRATIVO – GESTIONALI</a:t>
            </a:r>
          </a:p>
          <a:p>
            <a:pPr algn="ctr"/>
            <a:endParaRPr lang="it-IT" dirty="0"/>
          </a:p>
          <a:p>
            <a:pPr algn="ctr"/>
            <a:r>
              <a:rPr lang="it-IT" b="1" dirty="0"/>
              <a:t>SEGRETERIA </a:t>
            </a:r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8193024" y="5285232"/>
            <a:ext cx="3017520" cy="768096"/>
          </a:xfrm>
          <a:prstGeom prst="rect">
            <a:avLst/>
          </a:prstGeom>
          <a:noFill/>
          <a:ln w="28575">
            <a:solidFill>
              <a:srgbClr val="1D0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C00000"/>
                </a:solidFill>
              </a:rPr>
              <a:t>TRATTAMENTO DIFFERENZIATO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4212336" y="5263896"/>
            <a:ext cx="3017520" cy="768096"/>
          </a:xfrm>
          <a:prstGeom prst="rect">
            <a:avLst/>
          </a:prstGeom>
          <a:noFill/>
          <a:ln w="28575">
            <a:solidFill>
              <a:srgbClr val="1D0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C00000"/>
              </a:solidFill>
            </a:endParaRPr>
          </a:p>
          <a:p>
            <a:pPr algn="ctr"/>
            <a:r>
              <a:rPr lang="it-IT" dirty="0">
                <a:solidFill>
                  <a:srgbClr val="C00000"/>
                </a:solidFill>
              </a:rPr>
              <a:t>SI APPLICANO NORME COMUNI SUL LAVORO</a:t>
            </a:r>
          </a:p>
          <a:p>
            <a:pPr algn="ctr"/>
            <a:endParaRPr lang="it-IT" dirty="0"/>
          </a:p>
        </p:txBody>
      </p:sp>
    </p:spTree>
  </p:cSld>
  <p:clrMapOvr>
    <a:masterClrMapping/>
  </p:clrMapOvr>
  <p:transition spd="med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980364" cy="659444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it-IT" b="1" u="sng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ART. 25 LAVORATORE SPORTIVO </a:t>
            </a:r>
          </a:p>
        </p:txBody>
      </p:sp>
      <p:sp>
        <p:nvSpPr>
          <p:cNvPr id="5" name="Rettangolo 4"/>
          <p:cNvSpPr/>
          <p:nvPr/>
        </p:nvSpPr>
        <p:spPr>
          <a:xfrm>
            <a:off x="526212" y="1423359"/>
            <a:ext cx="109325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COME</a:t>
            </a:r>
            <a:endParaRPr lang="it-IT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733245" y="1423359"/>
            <a:ext cx="1032581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400" b="1" dirty="0">
              <a:solidFill>
                <a:srgbClr val="C00000"/>
              </a:solidFill>
            </a:endParaRPr>
          </a:p>
          <a:p>
            <a:pPr algn="ctr"/>
            <a:r>
              <a:rPr lang="it-IT" sz="2800" b="1" dirty="0">
                <a:solidFill>
                  <a:srgbClr val="C00000"/>
                </a:solidFill>
              </a:rPr>
              <a:t>ricorrendone i presupposti</a:t>
            </a:r>
          </a:p>
          <a:p>
            <a:pPr algn="ctr"/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it-IT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lavoro subordinato</a:t>
            </a:r>
          </a:p>
          <a:p>
            <a:pPr algn="ctr">
              <a:buFont typeface="Wingdings" pitchFamily="2" charset="2"/>
              <a:buChar char="Ø"/>
            </a:pPr>
            <a:endParaRPr lang="it-IT" sz="3200" dirty="0">
              <a:solidFill>
                <a:srgbClr val="002060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it-IT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lavoro autonomo</a:t>
            </a:r>
          </a:p>
          <a:p>
            <a:pPr algn="ctr">
              <a:buFont typeface="Wingdings" pitchFamily="2" charset="2"/>
              <a:buChar char="Ø"/>
            </a:pPr>
            <a:endParaRPr lang="it-IT" sz="3200" dirty="0">
              <a:solidFill>
                <a:srgbClr val="002060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it-IT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collaborazione coordinata e continuativa</a:t>
            </a:r>
          </a:p>
          <a:p>
            <a:pPr algn="ctr">
              <a:buFont typeface="Wingdings" pitchFamily="2" charset="2"/>
              <a:buChar char="Ø"/>
            </a:pPr>
            <a:endParaRPr lang="it-IT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Font typeface="Wingdings" pitchFamily="2" charset="2"/>
              <a:buChar char="Ø"/>
            </a:pPr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buFont typeface="Wingdings" pitchFamily="2" charset="2"/>
              <a:buChar char="Ø"/>
            </a:pPr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Freccia circolare in giù 10"/>
          <p:cNvSpPr/>
          <p:nvPr/>
        </p:nvSpPr>
        <p:spPr>
          <a:xfrm rot="365851">
            <a:off x="5625948" y="2605673"/>
            <a:ext cx="1216152" cy="731520"/>
          </a:xfrm>
          <a:prstGeom prst="curved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18012" y="1237129"/>
            <a:ext cx="5575794" cy="473336"/>
          </a:xfrm>
        </p:spPr>
        <p:txBody>
          <a:bodyPr>
            <a:normAutofit fontScale="25000" lnSpcReduction="20000"/>
          </a:bodyPr>
          <a:lstStyle/>
          <a:p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sz="9600" dirty="0">
                <a:solidFill>
                  <a:schemeClr val="accent1">
                    <a:lumMod val="50000"/>
                  </a:schemeClr>
                </a:solidFill>
              </a:rPr>
              <a:t>lavoro subordinato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8011" y="1804105"/>
            <a:ext cx="5325679" cy="42524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endParaRPr lang="it-IT" sz="2000" dirty="0"/>
          </a:p>
          <a:p>
            <a:r>
              <a:rPr lang="it-IT" sz="2000" dirty="0">
                <a:solidFill>
                  <a:srgbClr val="006699"/>
                </a:solidFill>
              </a:rPr>
              <a:t>oggetto della prestazione è </a:t>
            </a:r>
            <a:r>
              <a:rPr lang="it-IT" sz="2000" b="1" dirty="0">
                <a:solidFill>
                  <a:srgbClr val="006699"/>
                </a:solidFill>
              </a:rPr>
              <a:t>l’energia lavorativa </a:t>
            </a:r>
            <a:r>
              <a:rPr lang="it-IT" sz="2000" dirty="0">
                <a:solidFill>
                  <a:srgbClr val="006699"/>
                </a:solidFill>
              </a:rPr>
              <a:t>che il lavoratore mette a disposizione del datore di lavoro </a:t>
            </a:r>
          </a:p>
          <a:p>
            <a:r>
              <a:rPr lang="it-IT" sz="2000" dirty="0">
                <a:solidFill>
                  <a:srgbClr val="006699"/>
                </a:solidFill>
              </a:rPr>
              <a:t>sotto la vigilanza e le direttive  del datore di lavoro</a:t>
            </a:r>
          </a:p>
          <a:p>
            <a:r>
              <a:rPr lang="it-IT" sz="2000" dirty="0">
                <a:solidFill>
                  <a:srgbClr val="006699"/>
                </a:solidFill>
              </a:rPr>
              <a:t>assoggettamento gerarchico</a:t>
            </a:r>
          </a:p>
          <a:p>
            <a:pPr marL="0" indent="0">
              <a:buNone/>
            </a:pPr>
            <a:r>
              <a:rPr lang="it-IT" sz="2000" dirty="0"/>
              <a:t> 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20880" y="1237132"/>
            <a:ext cx="5520046" cy="398033"/>
          </a:xfrm>
        </p:spPr>
        <p:txBody>
          <a:bodyPr>
            <a:normAutofit fontScale="25000" lnSpcReduction="20000"/>
          </a:bodyPr>
          <a:lstStyle/>
          <a:p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sz="9600" dirty="0">
                <a:solidFill>
                  <a:schemeClr val="accent1">
                    <a:lumMod val="50000"/>
                  </a:schemeClr>
                </a:solidFill>
              </a:rPr>
              <a:t>lavoro autonomo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45085" y="1731981"/>
            <a:ext cx="5520046" cy="432457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it-IT" sz="2000" dirty="0"/>
              <a:t>	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006699"/>
                </a:solidFill>
              </a:rPr>
              <a:t>oggetto della prestazione è </a:t>
            </a:r>
            <a:r>
              <a:rPr lang="it-IT" sz="2000" b="1" dirty="0">
                <a:solidFill>
                  <a:srgbClr val="006699"/>
                </a:solidFill>
              </a:rPr>
              <a:t>l’opera/il servizio</a:t>
            </a:r>
          </a:p>
          <a:p>
            <a:pPr marL="0" indent="0">
              <a:buNone/>
            </a:pPr>
            <a:r>
              <a:rPr lang="it-IT" sz="1900" dirty="0">
                <a:solidFill>
                  <a:srgbClr val="006699"/>
                </a:solidFill>
              </a:rPr>
              <a:t>cioè </a:t>
            </a:r>
            <a:r>
              <a:rPr lang="it-IT" sz="1900" u="sng" dirty="0">
                <a:solidFill>
                  <a:srgbClr val="006699"/>
                </a:solidFill>
              </a:rPr>
              <a:t>il risultato </a:t>
            </a:r>
            <a:r>
              <a:rPr lang="it-IT" sz="1900" dirty="0">
                <a:solidFill>
                  <a:srgbClr val="006699"/>
                </a:solidFill>
              </a:rPr>
              <a:t>della propria attività organizzata in piena autonomia ed a proprio rischio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chemeClr val="accent1">
                    <a:lumMod val="50000"/>
                  </a:schemeClr>
                </a:solidFill>
              </a:rPr>
              <a:t>lavoro parasubordinato 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006699"/>
                </a:solidFill>
              </a:rPr>
              <a:t>personalità, 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006699"/>
                </a:solidFill>
              </a:rPr>
              <a:t>continuità</a:t>
            </a:r>
          </a:p>
          <a:p>
            <a:pPr marL="0" indent="0">
              <a:buNone/>
            </a:pPr>
            <a:r>
              <a:rPr lang="it-IT" sz="2000" u="sng" dirty="0">
                <a:solidFill>
                  <a:srgbClr val="006699"/>
                </a:solidFill>
              </a:rPr>
              <a:t>coordinazione</a:t>
            </a:r>
            <a:r>
              <a:rPr lang="it-IT" sz="2000" dirty="0">
                <a:solidFill>
                  <a:srgbClr val="006699"/>
                </a:solidFill>
              </a:rPr>
              <a:t>: connessione funzionale derivante da un protratto inserimento nell’organizzazione aziendale o nelle finalità perseguite dal committente (</a:t>
            </a:r>
            <a:r>
              <a:rPr lang="it-IT" sz="1400" i="1" dirty="0">
                <a:solidFill>
                  <a:srgbClr val="006699"/>
                </a:solidFill>
              </a:rPr>
              <a:t>Cass.civ.,sez.lav.,n.5698/2002</a:t>
            </a:r>
            <a:r>
              <a:rPr lang="it-IT" sz="2000" dirty="0">
                <a:solidFill>
                  <a:srgbClr val="006699"/>
                </a:solidFill>
              </a:rPr>
              <a:t>)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006699"/>
                </a:solidFill>
              </a:rPr>
              <a:t>modalità di coordinamento stabilite di comune accordo dalle parti </a:t>
            </a:r>
          </a:p>
          <a:p>
            <a:pPr marL="0" indent="0">
              <a:buNone/>
            </a:pPr>
            <a:r>
              <a:rPr lang="it-IT" sz="1400" dirty="0">
                <a:solidFill>
                  <a:srgbClr val="006699"/>
                </a:solidFill>
              </a:rPr>
              <a:t>(L.81/2017 Jobs </a:t>
            </a:r>
            <a:r>
              <a:rPr lang="it-IT" sz="1400" dirty="0" err="1">
                <a:solidFill>
                  <a:srgbClr val="006699"/>
                </a:solidFill>
              </a:rPr>
              <a:t>Act</a:t>
            </a:r>
            <a:r>
              <a:rPr lang="it-IT" sz="1400" dirty="0">
                <a:solidFill>
                  <a:srgbClr val="006699"/>
                </a:solidFill>
              </a:rPr>
              <a:t> autonomi)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6000572"/>
      </p:ext>
    </p:extLst>
  </p:cSld>
  <p:clrMapOvr>
    <a:masterClrMapping/>
  </p:clrMapOvr>
  <p:transition spd="slow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358383" y="365125"/>
            <a:ext cx="11416936" cy="1325563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it-IT" sz="3600" b="1" u="sng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art. 26 - disciplina del lavoro subordinato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disciplina speciale che ricalca la Legge n.91/1981: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non si applicano norme sul licenziamento individuale né le connesse tutele reali o obbligatorie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non si applicano alcune norme dello statuto dei lavoratori incompatibili con ordinamento sportivo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contratto a termine fino a 5 anni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possibilità di clausole compromissorie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divieto di clausole di non concorrenza</a:t>
            </a:r>
          </a:p>
          <a:p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7832784" y="4209690"/>
            <a:ext cx="3778370" cy="171665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DISCIPLINA UNITARIA TUTTI I LAVORATORI SPORTIVI SUBORDINATI </a:t>
            </a:r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560715" y="603849"/>
            <a:ext cx="3778370" cy="171665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PER TUTTI </a:t>
            </a:r>
          </a:p>
          <a:p>
            <a:pPr algn="ctr"/>
            <a:r>
              <a:rPr lang="it-IT" b="1" dirty="0"/>
              <a:t>Art.409 comma 1, n. 3 cpc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7532" y="698395"/>
            <a:ext cx="11416936" cy="1325563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it-IT" sz="3600" b="1" u="sng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collaborazioni coordinate e continuative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prestazione prevalentemente personale  </a:t>
            </a:r>
          </a:p>
          <a:p>
            <a:r>
              <a:rPr lang="it-IT" b="1" dirty="0">
                <a:solidFill>
                  <a:srgbClr val="C00000"/>
                </a:solidFill>
              </a:rPr>
              <a:t>autonoma</a:t>
            </a:r>
            <a:r>
              <a:rPr lang="it-IT" dirty="0"/>
              <a:t> organizzazione del lavoro</a:t>
            </a:r>
          </a:p>
          <a:p>
            <a:r>
              <a:rPr lang="it-IT" dirty="0"/>
              <a:t>modalità di </a:t>
            </a:r>
            <a:r>
              <a:rPr lang="it-IT" b="1" dirty="0">
                <a:solidFill>
                  <a:srgbClr val="C00000"/>
                </a:solidFill>
              </a:rPr>
              <a:t>coordinamento stabilite di comune accordo tra le parti</a:t>
            </a:r>
          </a:p>
          <a:p>
            <a:pPr>
              <a:buNone/>
            </a:pPr>
            <a:r>
              <a:rPr lang="it-IT" dirty="0"/>
              <a:t>                                                 ALTRIMENTI se organizzate dal committente 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si applica </a:t>
            </a:r>
            <a:r>
              <a:rPr lang="it-IT" i="1" dirty="0"/>
              <a:t>ex </a:t>
            </a:r>
            <a:r>
              <a:rPr lang="it-IT" i="1" dirty="0" err="1"/>
              <a:t>lege</a:t>
            </a:r>
            <a:r>
              <a:rPr lang="it-IT" i="1" dirty="0"/>
              <a:t> </a:t>
            </a:r>
            <a:r>
              <a:rPr lang="it-IT" dirty="0"/>
              <a:t>la disciplina del rapporto di lavoro subordinato  </a:t>
            </a:r>
          </a:p>
          <a:p>
            <a:pPr algn="r">
              <a:buNone/>
            </a:pPr>
            <a:r>
              <a:rPr lang="it-IT" dirty="0"/>
              <a:t>(</a:t>
            </a:r>
            <a:r>
              <a:rPr lang="it-IT" sz="2400" dirty="0"/>
              <a:t>art</a:t>
            </a:r>
            <a:r>
              <a:rPr lang="it-IT" sz="2400" dirty="0" err="1"/>
              <a:t>.2 D.Lgs</a:t>
            </a:r>
            <a:r>
              <a:rPr lang="it-IT" sz="2400" dirty="0"/>
              <a:t>. n.81/2015</a:t>
            </a:r>
            <a:r>
              <a:rPr lang="it-IT" dirty="0"/>
              <a:t>)</a:t>
            </a:r>
          </a:p>
          <a:p>
            <a:pPr>
              <a:buNone/>
            </a:pPr>
            <a:r>
              <a:rPr lang="it-IT" dirty="0"/>
              <a:t> </a:t>
            </a:r>
          </a:p>
        </p:txBody>
      </p:sp>
      <p:sp>
        <p:nvSpPr>
          <p:cNvPr id="6" name="Freccia in giù 5"/>
          <p:cNvSpPr/>
          <p:nvPr/>
        </p:nvSpPr>
        <p:spPr>
          <a:xfrm>
            <a:off x="4511615" y="4114800"/>
            <a:ext cx="484632" cy="802256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60230" y="1030679"/>
            <a:ext cx="3778370" cy="171665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ASD/SSD </a:t>
            </a:r>
          </a:p>
          <a:p>
            <a:pPr algn="ctr"/>
            <a:r>
              <a:rPr lang="it-IT" b="1" dirty="0"/>
              <a:t>CONI FSN DSA EPS</a:t>
            </a:r>
          </a:p>
          <a:p>
            <a:pPr algn="ctr"/>
            <a:r>
              <a:rPr lang="it-IT" b="1" dirty="0"/>
              <a:t>art.2 comma 2 lett. d) D.Lgs. n. 81/2015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39084" y="760576"/>
            <a:ext cx="7714233" cy="1325563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it-IT" sz="3600" b="1" u="sng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collaborazioni coordinate e continuative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242867"/>
            <a:ext cx="10515600" cy="3934095"/>
          </a:xfrm>
        </p:spPr>
        <p:txBody>
          <a:bodyPr>
            <a:normAutofit/>
          </a:bodyPr>
          <a:lstStyle/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  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collaborazioni rese per </a:t>
            </a:r>
            <a:r>
              <a:rPr lang="it-IT" b="1" u="sng" dirty="0">
                <a:solidFill>
                  <a:srgbClr val="C00000"/>
                </a:solidFill>
              </a:rPr>
              <a:t>fini istituzionali </a:t>
            </a:r>
            <a:r>
              <a:rPr lang="it-IT" b="1" dirty="0">
                <a:solidFill>
                  <a:srgbClr val="C00000"/>
                </a:solidFill>
              </a:rPr>
              <a:t>etero organizzate </a:t>
            </a:r>
          </a:p>
          <a:p>
            <a:pPr>
              <a:buNone/>
            </a:pPr>
            <a:r>
              <a:rPr lang="it-IT" dirty="0">
                <a:solidFill>
                  <a:srgbClr val="C00000"/>
                </a:solidFill>
              </a:rPr>
              <a:t>  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deroga al principio generale </a:t>
            </a:r>
            <a:r>
              <a:rPr lang="it-IT" u="sng" dirty="0">
                <a:solidFill>
                  <a:schemeClr val="accent1">
                    <a:lumMod val="50000"/>
                  </a:schemeClr>
                </a:solidFill>
              </a:rPr>
              <a:t>RIPRISTINATA DAL CORRETTIVO 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NON si applica 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ex </a:t>
            </a:r>
            <a:r>
              <a:rPr lang="it-IT" i="1" dirty="0" err="1">
                <a:solidFill>
                  <a:schemeClr val="accent1">
                    <a:lumMod val="50000"/>
                  </a:schemeClr>
                </a:solidFill>
              </a:rPr>
              <a:t>lege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la disciplina del rapporto di lavoro subordinato  </a:t>
            </a:r>
          </a:p>
          <a:p>
            <a:pPr>
              <a:buNone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6" name="Freccia in giù 5"/>
          <p:cNvSpPr/>
          <p:nvPr/>
        </p:nvSpPr>
        <p:spPr>
          <a:xfrm>
            <a:off x="5495028" y="3881887"/>
            <a:ext cx="484632" cy="802256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772" y="797983"/>
            <a:ext cx="11416936" cy="1325563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it-IT" sz="3600" b="1" u="sng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collaborazioni coordinate e continuative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947662"/>
            <a:ext cx="10515600" cy="3229300"/>
          </a:xfrm>
          <a:solidFill>
            <a:schemeClr val="accent1">
              <a:lumMod val="20000"/>
              <a:lumOff val="80000"/>
            </a:schemeClr>
          </a:solidFill>
          <a:ln w="3175"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25000" lnSpcReduction="20000"/>
          </a:bodyPr>
          <a:lstStyle/>
          <a:p>
            <a:endParaRPr lang="it-IT" b="1" dirty="0"/>
          </a:p>
          <a:p>
            <a:pPr algn="ctr">
              <a:buNone/>
            </a:pPr>
            <a:endParaRPr lang="it-IT" sz="4500" b="1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it-IT" sz="8600" b="1" dirty="0">
                <a:solidFill>
                  <a:srgbClr val="C00000"/>
                </a:solidFill>
              </a:rPr>
              <a:t>PRESUNZIONE CO.CO.CO. </a:t>
            </a:r>
          </a:p>
          <a:p>
            <a:pPr marL="514350" lvl="0" indent="-514350">
              <a:buFont typeface="+mj-lt"/>
              <a:buAutoNum type="alphaLcParenR"/>
            </a:pPr>
            <a:r>
              <a:rPr lang="it-IT" sz="8600" dirty="0"/>
              <a:t>durata delle prestazioni oggetto del contratto, pur avendo carattere continuativo, non supera le </a:t>
            </a:r>
            <a:r>
              <a:rPr lang="it-IT" sz="8600" b="1" dirty="0">
                <a:solidFill>
                  <a:srgbClr val="C00000"/>
                </a:solidFill>
              </a:rPr>
              <a:t>diciotto ore settimanali, escluso il tempo dedicato alla partecipazione a manifestazioni sportive</a:t>
            </a:r>
            <a:endParaRPr lang="it-IT" sz="8600" dirty="0"/>
          </a:p>
          <a:p>
            <a:pPr marL="514350" lvl="0" indent="-514350">
              <a:buFont typeface="+mj-lt"/>
              <a:buAutoNum type="alphaLcParenR"/>
            </a:pPr>
            <a:endParaRPr lang="it-IT" sz="8600" dirty="0"/>
          </a:p>
          <a:p>
            <a:pPr marL="514350" lvl="0" indent="-514350">
              <a:buFont typeface="+mj-lt"/>
              <a:buAutoNum type="alphaLcParenR"/>
            </a:pPr>
            <a:r>
              <a:rPr lang="it-IT" sz="8600" dirty="0"/>
              <a:t>prestazioni oggetto del contratto risultano coordinate sotto il profilo tecnico-sportivo, in osservanza dei regolamenti delle Federazioni Sportive Nazionali, delle Discipline Sportive Associate e degli Enti di Promozione Sportiva</a:t>
            </a:r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endParaRPr lang="it-IT" dirty="0"/>
          </a:p>
          <a:p>
            <a:pPr algn="r"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 </a:t>
            </a:r>
          </a:p>
        </p:txBody>
      </p:sp>
      <p:sp>
        <p:nvSpPr>
          <p:cNvPr id="4" name="Ovale 3"/>
          <p:cNvSpPr/>
          <p:nvPr/>
        </p:nvSpPr>
        <p:spPr>
          <a:xfrm>
            <a:off x="838200" y="1141311"/>
            <a:ext cx="3778370" cy="171665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AREA DILETTANTISMO</a:t>
            </a:r>
          </a:p>
          <a:p>
            <a:pPr algn="ctr"/>
            <a:r>
              <a:rPr lang="it-IT" b="1" dirty="0"/>
              <a:t>ART. 28 D.Lgs. n.36/21 </a:t>
            </a:r>
          </a:p>
        </p:txBody>
      </p:sp>
    </p:spTree>
  </p:cSld>
  <p:clrMapOvr>
    <a:masterClrMapping/>
  </p:clrMapOvr>
  <p:transition spd="med">
    <p:circl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91327" y="1056763"/>
            <a:ext cx="3778370" cy="1716657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AREA DILETTANTISMO</a:t>
            </a:r>
          </a:p>
          <a:p>
            <a:pPr algn="ctr"/>
            <a:r>
              <a:rPr lang="it-IT" b="1" dirty="0"/>
              <a:t>ART. 28 D.Lgs. n.36/21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1327" y="770141"/>
            <a:ext cx="11416936" cy="1325563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it-IT" sz="3600" b="1" u="sng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collaborazioni coordinate e continuative </a:t>
            </a:r>
          </a:p>
        </p:txBody>
      </p:sp>
      <p:sp>
        <p:nvSpPr>
          <p:cNvPr id="9" name="Rettangolo 8"/>
          <p:cNvSpPr/>
          <p:nvPr/>
        </p:nvSpPr>
        <p:spPr>
          <a:xfrm>
            <a:off x="2735668" y="2944485"/>
            <a:ext cx="6935071" cy="768096"/>
          </a:xfrm>
          <a:prstGeom prst="rect">
            <a:avLst/>
          </a:prstGeom>
          <a:noFill/>
          <a:ln w="28575">
            <a:solidFill>
              <a:srgbClr val="1D00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C00000"/>
              </a:solidFill>
            </a:endParaRPr>
          </a:p>
          <a:p>
            <a:pPr algn="ctr"/>
            <a:r>
              <a:rPr lang="it-IT" sz="3200" b="1" dirty="0">
                <a:solidFill>
                  <a:srgbClr val="C00000"/>
                </a:solidFill>
              </a:rPr>
              <a:t>Come si calcolano le 18 ore? </a:t>
            </a:r>
          </a:p>
        </p:txBody>
      </p:sp>
      <p:sp>
        <p:nvSpPr>
          <p:cNvPr id="11" name="Ovale 10"/>
          <p:cNvSpPr/>
          <p:nvPr/>
        </p:nvSpPr>
        <p:spPr>
          <a:xfrm>
            <a:off x="6078219" y="3960172"/>
            <a:ext cx="3778370" cy="17166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COME MEDIA </a:t>
            </a:r>
          </a:p>
          <a:p>
            <a:pPr algn="ctr"/>
            <a:r>
              <a:rPr lang="it-IT" b="1" dirty="0">
                <a:solidFill>
                  <a:srgbClr val="C00000"/>
                </a:solidFill>
              </a:rPr>
              <a:t>MENSILE O ANNUALE </a:t>
            </a:r>
          </a:p>
        </p:txBody>
      </p:sp>
      <p:sp>
        <p:nvSpPr>
          <p:cNvPr id="12" name="Ovale 11"/>
          <p:cNvSpPr/>
          <p:nvPr/>
        </p:nvSpPr>
        <p:spPr>
          <a:xfrm>
            <a:off x="1005476" y="4084580"/>
            <a:ext cx="3778370" cy="17166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IN TERMINI ASSOLUTI</a:t>
            </a:r>
          </a:p>
          <a:p>
            <a:pPr algn="ctr"/>
            <a:r>
              <a:rPr lang="it-IT" b="1" dirty="0">
                <a:solidFill>
                  <a:srgbClr val="C00000"/>
                </a:solidFill>
              </a:rPr>
              <a:t>LIMITE MASSIMO SETTIMANALE </a:t>
            </a:r>
          </a:p>
        </p:txBody>
      </p:sp>
    </p:spTree>
  </p:cSld>
  <p:clrMapOvr>
    <a:masterClrMapping/>
  </p:clrMapOvr>
  <p:transition spd="med">
    <p:circl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616192" y="1151267"/>
            <a:ext cx="3778370" cy="1716657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AREA DILETTANTISMO</a:t>
            </a:r>
          </a:p>
          <a:p>
            <a:pPr algn="ctr"/>
            <a:r>
              <a:rPr lang="it-IT" b="1" dirty="0"/>
              <a:t>ART. 28 D.Lgs. n.36/21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8602" y="719248"/>
            <a:ext cx="11416936" cy="1325563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it-IT" sz="3600" b="1" u="sng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collaborazioni coordinate e continuative </a:t>
            </a:r>
          </a:p>
        </p:txBody>
      </p:sp>
      <p:sp>
        <p:nvSpPr>
          <p:cNvPr id="9" name="Rettangolo 8"/>
          <p:cNvSpPr/>
          <p:nvPr/>
        </p:nvSpPr>
        <p:spPr>
          <a:xfrm>
            <a:off x="2787425" y="1755460"/>
            <a:ext cx="6935071" cy="76809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b="1" dirty="0">
              <a:solidFill>
                <a:srgbClr val="C0000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793102" y="3172409"/>
            <a:ext cx="10702212" cy="2827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16192" y="2334163"/>
            <a:ext cx="11252719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C00000"/>
                </a:solidFill>
              </a:rPr>
              <a:t>PRESUNZIONE RELATIVA 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it-IT" dirty="0">
                <a:solidFill>
                  <a:srgbClr val="C00000"/>
                </a:solidFill>
              </a:rPr>
              <a:t>ammette le prova contraria, a carico di chi intende far valere una diversa qualificazione del rapporto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it-IT" dirty="0">
                <a:solidFill>
                  <a:srgbClr val="002060"/>
                </a:solidFill>
              </a:rPr>
              <a:t>è possibile accordarsi per un inquadramento diverso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it-IT" dirty="0">
                <a:solidFill>
                  <a:srgbClr val="002060"/>
                </a:solidFill>
              </a:rPr>
              <a:t>è possibile stipulare </a:t>
            </a:r>
            <a:r>
              <a:rPr lang="it-IT" dirty="0" err="1">
                <a:solidFill>
                  <a:srgbClr val="002060"/>
                </a:solidFill>
              </a:rPr>
              <a:t>co.co.co.</a:t>
            </a:r>
            <a:r>
              <a:rPr lang="it-IT" dirty="0">
                <a:solidFill>
                  <a:srgbClr val="002060"/>
                </a:solidFill>
              </a:rPr>
              <a:t> per prestazione di durata maggiore </a:t>
            </a:r>
          </a:p>
          <a:p>
            <a:pPr algn="ctr">
              <a:lnSpc>
                <a:spcPct val="150000"/>
              </a:lnSpc>
              <a:buFont typeface="Wingdings" pitchFamily="2" charset="2"/>
              <a:buChar char="Ø"/>
            </a:pPr>
            <a:endParaRPr lang="it-IT" dirty="0">
              <a:solidFill>
                <a:srgbClr val="C0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>
                <a:solidFill>
                  <a:srgbClr val="002060"/>
                </a:solidFill>
              </a:rPr>
              <a:t>in questo caso non opera la  presunzione </a:t>
            </a:r>
          </a:p>
          <a:p>
            <a:pPr algn="ctr">
              <a:lnSpc>
                <a:spcPct val="150000"/>
              </a:lnSpc>
            </a:pPr>
            <a:r>
              <a:rPr lang="it-IT" dirty="0">
                <a:solidFill>
                  <a:srgbClr val="002060"/>
                </a:solidFill>
              </a:rPr>
              <a:t> onere di dimostrare la natura genuinamente autonoma della prestazione spetta al committente</a:t>
            </a:r>
          </a:p>
          <a:p>
            <a:pPr algn="ctr">
              <a:lnSpc>
                <a:spcPct val="150000"/>
              </a:lnSpc>
            </a:pPr>
            <a:endParaRPr lang="it-IT" dirty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it-IT" u="sng" dirty="0">
                <a:solidFill>
                  <a:srgbClr val="002060"/>
                </a:solidFill>
              </a:rPr>
              <a:t>valutare opportunità di certificare il contratto di lavoro </a:t>
            </a:r>
            <a:endParaRPr lang="it-IT" b="1" dirty="0">
              <a:solidFill>
                <a:srgbClr val="C00000"/>
              </a:solidFill>
            </a:endParaRPr>
          </a:p>
          <a:p>
            <a:r>
              <a:rPr lang="it-IT" b="1" dirty="0">
                <a:solidFill>
                  <a:srgbClr val="C00000"/>
                </a:solidFill>
              </a:rPr>
              <a:t>    </a:t>
            </a:r>
          </a:p>
        </p:txBody>
      </p:sp>
      <p:sp>
        <p:nvSpPr>
          <p:cNvPr id="15" name="Freccia in giù 14"/>
          <p:cNvSpPr/>
          <p:nvPr/>
        </p:nvSpPr>
        <p:spPr>
          <a:xfrm>
            <a:off x="5813785" y="4035943"/>
            <a:ext cx="326571" cy="44787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86595" y="1915066"/>
            <a:ext cx="10662250" cy="39703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r>
              <a:rPr lang="it-IT" dirty="0"/>
              <a:t>Possono prestare la propria attività nell'ambito delle società e associazioni sportive dilettantistiche </a:t>
            </a:r>
          </a:p>
          <a:p>
            <a:r>
              <a:rPr lang="it-IT" dirty="0"/>
              <a:t>fuori dall'orario di lavoro, </a:t>
            </a:r>
          </a:p>
          <a:p>
            <a:r>
              <a:rPr lang="it-IT" dirty="0"/>
              <a:t>fatti salvi gli obblighi di servizio, 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ATTIVITA’ GRATUITA = inquadramento del </a:t>
            </a:r>
            <a:r>
              <a:rPr lang="it-IT" b="1" dirty="0">
                <a:solidFill>
                  <a:srgbClr val="C00000"/>
                </a:solidFill>
              </a:rPr>
              <a:t>volontario</a:t>
            </a:r>
            <a:r>
              <a:rPr lang="it-IT" dirty="0"/>
              <a:t> sportivo </a:t>
            </a:r>
          </a:p>
          <a:p>
            <a:r>
              <a:rPr lang="it-IT" dirty="0"/>
              <a:t>previa </a:t>
            </a:r>
            <a:r>
              <a:rPr lang="it-IT" b="1" dirty="0">
                <a:solidFill>
                  <a:srgbClr val="C00000"/>
                </a:solidFill>
              </a:rPr>
              <a:t>comunicazione</a:t>
            </a:r>
            <a:r>
              <a:rPr lang="it-IT" dirty="0"/>
              <a:t> all’Amministrazione di appartenenza </a:t>
            </a:r>
          </a:p>
          <a:p>
            <a:endParaRPr lang="it-IT" dirty="0"/>
          </a:p>
          <a:p>
            <a:r>
              <a:rPr lang="it-IT" dirty="0"/>
              <a:t>ATTIVITA’ RETRIBUITA = inquadramento </a:t>
            </a:r>
            <a:r>
              <a:rPr lang="it-IT" b="1" dirty="0">
                <a:solidFill>
                  <a:srgbClr val="C00000"/>
                </a:solidFill>
              </a:rPr>
              <a:t>lavoratore</a:t>
            </a:r>
            <a:r>
              <a:rPr lang="it-IT" dirty="0"/>
              <a:t> sportivo autonomo o </a:t>
            </a:r>
            <a:r>
              <a:rPr lang="it-IT" dirty="0" err="1"/>
              <a:t>co.co.co.</a:t>
            </a:r>
            <a:r>
              <a:rPr lang="it-IT" dirty="0"/>
              <a:t> area dilettantismo</a:t>
            </a:r>
          </a:p>
          <a:p>
            <a:r>
              <a:rPr lang="it-IT" dirty="0"/>
              <a:t>previa </a:t>
            </a:r>
            <a:r>
              <a:rPr lang="it-IT" b="1" dirty="0">
                <a:solidFill>
                  <a:srgbClr val="C00000"/>
                </a:solidFill>
              </a:rPr>
              <a:t>autorizzazione</a:t>
            </a:r>
            <a:r>
              <a:rPr lang="it-IT" dirty="0"/>
              <a:t> dell’Amministrazione di appartenenza </a:t>
            </a:r>
          </a:p>
          <a:p>
            <a:endParaRPr lang="it-IT" dirty="0"/>
          </a:p>
          <a:p>
            <a:r>
              <a:rPr lang="it-IT" dirty="0"/>
              <a:t>PREMI per i risultati ottenuti nelle competizioni sportive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3847381" y="431321"/>
            <a:ext cx="6927011" cy="7850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442186" y="517585"/>
            <a:ext cx="8056162" cy="8022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32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DIPENDENTI PUBBLICI – art. 25 comma 6</a:t>
            </a:r>
            <a:r>
              <a:rPr lang="it-IT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 spd="med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1981200" y="2535428"/>
            <a:ext cx="27432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0" i="0" u="none" strike="noStrike" kern="120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Webinar</a:t>
            </a:r>
            <a:r>
              <a:rPr kumimoji="0" sz="2400" b="0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n.</a:t>
            </a:r>
            <a:r>
              <a:rPr kumimoji="0" sz="2400" b="0" i="0" u="none" strike="noStrike" kern="1200" cap="none" spc="-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it-IT" sz="2400" b="0" i="0" u="none" strike="noStrike" kern="1200" cap="none" spc="-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</a:t>
            </a:r>
            <a:r>
              <a: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8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E1B5120-76AC-D354-3F49-19DA3148C912}"/>
              </a:ext>
            </a:extLst>
          </p:cNvPr>
          <p:cNvSpPr txBox="1"/>
          <p:nvPr/>
        </p:nvSpPr>
        <p:spPr>
          <a:xfrm>
            <a:off x="533400" y="807826"/>
            <a:ext cx="36576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sz="1800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sz="1800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sz="1800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sz="1800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sz="1800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sz="1800" dirty="0">
              <a:solidFill>
                <a:srgbClr val="292929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endParaRPr lang="it-IT" altLang="it-IT" sz="1800" dirty="0">
              <a:solidFill>
                <a:srgbClr val="292929"/>
              </a:solidFill>
              <a:latin typeface="Arial" panose="020B060402020202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B5EBADD-D882-E6CF-AB09-B5CB971FFB27}"/>
              </a:ext>
            </a:extLst>
          </p:cNvPr>
          <p:cNvSpPr txBox="1"/>
          <p:nvPr/>
        </p:nvSpPr>
        <p:spPr>
          <a:xfrm>
            <a:off x="990600" y="1403494"/>
            <a:ext cx="2743200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noFill/>
          </a:ln>
          <a:effectLst>
            <a:glow rad="101600">
              <a:schemeClr val="bg1">
                <a:lumMod val="85000"/>
                <a:alpha val="6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>
              <a:buFont typeface="Wingdings" panose="05000000000000000000" pitchFamily="2" charset="2"/>
              <a:buChar char="Ø"/>
            </a:pP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it-IT" dirty="0">
                <a:solidFill>
                  <a:srgbClr val="C00000"/>
                </a:solidFill>
              </a:rPr>
              <a:t>LAVORO SPORTIVO PROFESSIONISTICO</a:t>
            </a:r>
          </a:p>
          <a:p>
            <a:pPr algn="ctr"/>
            <a:r>
              <a:rPr lang="it-IT" dirty="0">
                <a:solidFill>
                  <a:srgbClr val="C00000"/>
                </a:solidFill>
              </a:rPr>
              <a:t>              Legge n.91/1981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Forma a L 2">
            <a:extLst>
              <a:ext uri="{FF2B5EF4-FFF2-40B4-BE49-F238E27FC236}">
                <a16:creationId xmlns:a16="http://schemas.microsoft.com/office/drawing/2014/main" id="{C1BD01AC-E227-7971-F5D4-A31D4E676793}"/>
              </a:ext>
            </a:extLst>
          </p:cNvPr>
          <p:cNvSpPr/>
          <p:nvPr/>
        </p:nvSpPr>
        <p:spPr>
          <a:xfrm rot="10800000" flipV="1">
            <a:off x="685800" y="1050202"/>
            <a:ext cx="10359428" cy="5121998"/>
          </a:xfrm>
          <a:prstGeom prst="corner">
            <a:avLst>
              <a:gd name="adj1" fmla="val 50000"/>
              <a:gd name="adj2" fmla="val 126695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PRESTAZIONE SPORTIVA NEL SETTORE DILETTANTISTICO:</a:t>
            </a:r>
          </a:p>
          <a:p>
            <a:pPr algn="ctr"/>
            <a:r>
              <a:rPr lang="it-IT" sz="3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GIOCO o LAVORO?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62485FD-90B9-1457-4D3C-BE565DDE5FEB}"/>
              </a:ext>
            </a:extLst>
          </p:cNvPr>
          <p:cNvSpPr txBox="1"/>
          <p:nvPr/>
        </p:nvSpPr>
        <p:spPr>
          <a:xfrm>
            <a:off x="5181600" y="1217898"/>
            <a:ext cx="5334000" cy="23083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noFill/>
          </a:ln>
          <a:effectLst>
            <a:glow rad="101600">
              <a:schemeClr val="bg1">
                <a:lumMod val="75000"/>
                <a:alpha val="6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 anchor="ctr">
            <a:spAutoFit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algn="ctr"/>
            <a:r>
              <a:rPr lang="it-IT" dirty="0">
                <a:solidFill>
                  <a:srgbClr val="C00000"/>
                </a:solidFill>
              </a:rPr>
              <a:t>REDDITI DIVERSI : art. 67 comma 1, lett.m) TUIR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1226149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e 6"/>
          <p:cNvSpPr/>
          <p:nvPr/>
        </p:nvSpPr>
        <p:spPr>
          <a:xfrm>
            <a:off x="1233829" y="1007995"/>
            <a:ext cx="3808676" cy="151450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ASD/SSD</a:t>
            </a:r>
          </a:p>
          <a:p>
            <a:pPr algn="ctr"/>
            <a:r>
              <a:rPr lang="it-IT" b="1" dirty="0"/>
              <a:t>FSN,DSA,EPS anche </a:t>
            </a:r>
            <a:r>
              <a:rPr lang="it-IT" b="1" dirty="0" err="1"/>
              <a:t>paralimpici</a:t>
            </a:r>
            <a:endParaRPr lang="it-IT" b="1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980364" cy="659444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it-IT" sz="3600" b="1" u="sng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art. 37 attività amministrativo-gestionale</a:t>
            </a:r>
          </a:p>
        </p:txBody>
      </p:sp>
      <p:sp>
        <p:nvSpPr>
          <p:cNvPr id="4" name="Rettangolo 3"/>
          <p:cNvSpPr/>
          <p:nvPr/>
        </p:nvSpPr>
        <p:spPr>
          <a:xfrm>
            <a:off x="826264" y="1682496"/>
            <a:ext cx="1084148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endParaRPr lang="it-IT" sz="2000" dirty="0">
              <a:solidFill>
                <a:srgbClr val="C00000"/>
              </a:solidFill>
            </a:endParaRP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endParaRPr lang="it-IT" sz="2000" dirty="0">
              <a:solidFill>
                <a:srgbClr val="0070C0"/>
              </a:solidFill>
            </a:endParaRP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400" dirty="0">
                <a:solidFill>
                  <a:srgbClr val="0070C0"/>
                </a:solidFill>
              </a:rPr>
              <a:t>I collaboratori di segreteria  </a:t>
            </a:r>
            <a:r>
              <a:rPr lang="it-IT" sz="2400" b="1" dirty="0">
                <a:solidFill>
                  <a:srgbClr val="0070C0"/>
                </a:solidFill>
              </a:rPr>
              <a:t>non sono lavoratori sportivi </a:t>
            </a:r>
            <a:r>
              <a:rPr lang="it-IT" sz="2400" dirty="0">
                <a:solidFill>
                  <a:srgbClr val="0070C0"/>
                </a:solidFill>
              </a:rPr>
              <a:t>(mansioni escluse dall’art.25)</a:t>
            </a:r>
          </a:p>
          <a:p>
            <a:pPr marL="285750" lvl="0" indent="-285750">
              <a:lnSpc>
                <a:spcPct val="150000"/>
              </a:lnSpc>
            </a:pPr>
            <a:r>
              <a:rPr lang="it-IT" sz="2400" dirty="0">
                <a:solidFill>
                  <a:srgbClr val="0070C0"/>
                </a:solidFill>
              </a:rPr>
              <a:t>                                                                          non applicano disciplina dei contratti sportivi 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endParaRPr lang="it-IT" sz="2000" dirty="0">
              <a:solidFill>
                <a:srgbClr val="C00000"/>
              </a:solidFill>
            </a:endParaRP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000" dirty="0">
                <a:solidFill>
                  <a:srgbClr val="C00000"/>
                </a:solidFill>
              </a:rPr>
              <a:t>se dipendenti non applicano contratto sportivo ex art. 26 ma norme diritto comune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it-IT" sz="2000" dirty="0">
                <a:solidFill>
                  <a:srgbClr val="C00000"/>
                </a:solidFill>
              </a:rPr>
              <a:t>se </a:t>
            </a:r>
            <a:r>
              <a:rPr lang="it-IT" sz="2000" dirty="0" err="1">
                <a:solidFill>
                  <a:srgbClr val="C00000"/>
                </a:solidFill>
              </a:rPr>
              <a:t>co.co.co.</a:t>
            </a:r>
            <a:r>
              <a:rPr lang="it-IT" sz="2000" dirty="0">
                <a:solidFill>
                  <a:srgbClr val="C00000"/>
                </a:solidFill>
              </a:rPr>
              <a:t>   non applicano la presunzione  del contratto fino a 18 ore</a:t>
            </a:r>
          </a:p>
          <a:p>
            <a:pPr marL="285750" lvl="0" indent="-285750">
              <a:lnSpc>
                <a:spcPct val="150000"/>
              </a:lnSpc>
            </a:pPr>
            <a:endParaRPr lang="it-IT" sz="2000" dirty="0">
              <a:solidFill>
                <a:srgbClr val="C00000"/>
              </a:solidFill>
            </a:endParaRP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endParaRPr lang="it-IT" sz="2000" dirty="0">
              <a:solidFill>
                <a:srgbClr val="C00000"/>
              </a:solidFill>
            </a:endParaRP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endParaRPr lang="it-IT" sz="2000" dirty="0">
              <a:solidFill>
                <a:srgbClr val="C00000"/>
              </a:solidFill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4547846" y="3909837"/>
            <a:ext cx="978408" cy="301925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Triangolo isoscele 5"/>
          <p:cNvSpPr/>
          <p:nvPr/>
        </p:nvSpPr>
        <p:spPr>
          <a:xfrm>
            <a:off x="10481093" y="1179530"/>
            <a:ext cx="1433569" cy="1175482"/>
          </a:xfrm>
          <a:prstGeom prst="triangle">
            <a:avLst/>
          </a:prstGeom>
          <a:solidFill>
            <a:srgbClr val="C00000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 </a:t>
            </a:r>
            <a:r>
              <a:rPr lang="it-IT" sz="800" b="1" dirty="0">
                <a:solidFill>
                  <a:schemeClr val="bg1"/>
                </a:solidFill>
              </a:rPr>
              <a:t>ART</a:t>
            </a:r>
            <a:r>
              <a:rPr lang="it-IT" sz="800" b="1" dirty="0" err="1">
                <a:solidFill>
                  <a:schemeClr val="bg1"/>
                </a:solidFill>
              </a:rPr>
              <a:t>.67 co</a:t>
            </a:r>
            <a:r>
              <a:rPr lang="it-IT" sz="800" b="1" dirty="0">
                <a:solidFill>
                  <a:schemeClr val="bg1"/>
                </a:solidFill>
              </a:rPr>
              <a:t>.1 </a:t>
            </a:r>
            <a:r>
              <a:rPr lang="it-IT" sz="800" b="1" dirty="0" err="1">
                <a:solidFill>
                  <a:schemeClr val="bg1"/>
                </a:solidFill>
              </a:rPr>
              <a:t>lett.m</a:t>
            </a:r>
            <a:r>
              <a:rPr lang="it-IT" sz="800" b="1" dirty="0">
                <a:solidFill>
                  <a:schemeClr val="bg1"/>
                </a:solidFill>
              </a:rPr>
              <a:t>) TUIR</a:t>
            </a:r>
          </a:p>
          <a:p>
            <a:pPr algn="ctr"/>
            <a:endParaRPr lang="it-IT" sz="800" b="1" dirty="0">
              <a:solidFill>
                <a:schemeClr val="bg1"/>
              </a:solidFill>
            </a:endParaRPr>
          </a:p>
          <a:p>
            <a:pPr algn="ctr"/>
            <a:r>
              <a:rPr lang="it-IT" sz="800" b="1" dirty="0">
                <a:solidFill>
                  <a:schemeClr val="bg1"/>
                </a:solidFill>
              </a:rPr>
              <a:t>ABROGATO</a:t>
            </a:r>
          </a:p>
          <a:p>
            <a:pPr algn="ctr"/>
            <a:endParaRPr lang="it-IT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e 6"/>
          <p:cNvSpPr/>
          <p:nvPr/>
        </p:nvSpPr>
        <p:spPr>
          <a:xfrm>
            <a:off x="838200" y="1150152"/>
            <a:ext cx="3706309" cy="145699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ASD/SSD</a:t>
            </a:r>
          </a:p>
          <a:p>
            <a:pPr algn="ctr"/>
            <a:r>
              <a:rPr lang="it-IT" b="1" dirty="0"/>
              <a:t>FSN, DSA, EPS anche paralimpici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980364" cy="659444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it-IT" sz="3600" b="1" u="sng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art. 37 attività amministrativo-gestionale</a:t>
            </a:r>
          </a:p>
        </p:txBody>
      </p:sp>
      <p:sp>
        <p:nvSpPr>
          <p:cNvPr id="4" name="Rettangolo 3"/>
          <p:cNvSpPr/>
          <p:nvPr/>
        </p:nvSpPr>
        <p:spPr>
          <a:xfrm>
            <a:off x="826264" y="1682496"/>
            <a:ext cx="108414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endParaRPr lang="it-IT" sz="2000" dirty="0">
              <a:solidFill>
                <a:srgbClr val="C00000"/>
              </a:solidFill>
            </a:endParaRP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endParaRPr lang="it-IT" sz="2000" dirty="0">
              <a:solidFill>
                <a:srgbClr val="0070C0"/>
              </a:solidFill>
            </a:endParaRPr>
          </a:p>
          <a:p>
            <a:pPr marL="285750" lvl="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it-IT" sz="2000" dirty="0">
                <a:solidFill>
                  <a:srgbClr val="C00000"/>
                </a:solidFill>
              </a:rPr>
              <a:t>franchigia fiscale fino a 15.000 (tutti)</a:t>
            </a:r>
          </a:p>
          <a:p>
            <a:pPr marL="285750" lvl="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it-IT" sz="2000" dirty="0">
                <a:solidFill>
                  <a:srgbClr val="C00000"/>
                </a:solidFill>
              </a:rPr>
              <a:t> possono stipulare co.co.co. </a:t>
            </a:r>
            <a:r>
              <a:rPr lang="it-IT" sz="2000" i="1" dirty="0">
                <a:solidFill>
                  <a:srgbClr val="C00000"/>
                </a:solidFill>
              </a:rPr>
              <a:t>ex</a:t>
            </a:r>
            <a:r>
              <a:rPr lang="it-IT" sz="2000" dirty="0">
                <a:solidFill>
                  <a:srgbClr val="C00000"/>
                </a:solidFill>
              </a:rPr>
              <a:t> art. 409 comma 1 n. 3 cpc, </a:t>
            </a:r>
            <a:r>
              <a:rPr lang="it-IT" sz="2000" i="1" dirty="0">
                <a:solidFill>
                  <a:srgbClr val="C00000"/>
                </a:solidFill>
              </a:rPr>
              <a:t>ricorrendone i presupposti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it-IT" sz="2000" dirty="0">
                <a:solidFill>
                  <a:srgbClr val="C00000"/>
                </a:solidFill>
              </a:rPr>
              <a:t> </a:t>
            </a:r>
            <a:r>
              <a:rPr lang="it-IT" sz="2000" dirty="0" err="1">
                <a:solidFill>
                  <a:srgbClr val="C00000"/>
                </a:solidFill>
              </a:rPr>
              <a:t>co.co.co.</a:t>
            </a:r>
            <a:r>
              <a:rPr lang="it-IT" sz="2000" dirty="0">
                <a:solidFill>
                  <a:srgbClr val="C00000"/>
                </a:solidFill>
              </a:rPr>
              <a:t> applicano </a:t>
            </a:r>
            <a:r>
              <a:rPr lang="it-IT" sz="2000" b="1" dirty="0">
                <a:solidFill>
                  <a:srgbClr val="0070C0"/>
                </a:solidFill>
              </a:rPr>
              <a:t>speciale</a:t>
            </a:r>
            <a:r>
              <a:rPr lang="it-IT" sz="2000" b="1" dirty="0">
                <a:solidFill>
                  <a:srgbClr val="C00000"/>
                </a:solidFill>
              </a:rPr>
              <a:t> </a:t>
            </a:r>
            <a:r>
              <a:rPr lang="it-IT" sz="2000" b="1" dirty="0">
                <a:solidFill>
                  <a:srgbClr val="0070C0"/>
                </a:solidFill>
              </a:rPr>
              <a:t>trattamento tributario e fiscale </a:t>
            </a:r>
            <a:r>
              <a:rPr lang="it-IT" sz="2000" dirty="0">
                <a:solidFill>
                  <a:srgbClr val="C00000"/>
                </a:solidFill>
              </a:rPr>
              <a:t>del lavoro sportivo area dilettantismo</a:t>
            </a:r>
          </a:p>
          <a:p>
            <a:pPr marL="285750" lvl="0" indent="-285750"/>
            <a:r>
              <a:rPr lang="it-IT" sz="2000" dirty="0">
                <a:solidFill>
                  <a:srgbClr val="C00000"/>
                </a:solidFill>
              </a:rPr>
              <a:t>            - esenzione contributiva fino a 5.000</a:t>
            </a:r>
          </a:p>
          <a:p>
            <a:pPr marL="285750" lvl="0" indent="-285750"/>
            <a:r>
              <a:rPr lang="it-IT" sz="2000" dirty="0">
                <a:solidFill>
                  <a:srgbClr val="C00000"/>
                </a:solidFill>
              </a:rPr>
              <a:t>            - riduzione contributiva primi 5 anni</a:t>
            </a:r>
          </a:p>
          <a:p>
            <a:pPr marL="285750" lvl="0" indent="-285750"/>
            <a:r>
              <a:rPr lang="it-IT" sz="2000" dirty="0">
                <a:solidFill>
                  <a:srgbClr val="C00000"/>
                </a:solidFill>
              </a:rPr>
              <a:t>            - franchigia fiscale fino a 15.000</a:t>
            </a:r>
          </a:p>
          <a:p>
            <a:pPr marL="285750" lvl="0" indent="-285750">
              <a:buFont typeface="Wingdings" pitchFamily="2" charset="2"/>
              <a:buChar char="Ø"/>
            </a:pPr>
            <a:endParaRPr lang="it-IT" sz="2000" dirty="0">
              <a:solidFill>
                <a:srgbClr val="C00000"/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it-IT" sz="2000" i="1" dirty="0">
                <a:solidFill>
                  <a:srgbClr val="002060"/>
                </a:solidFill>
              </a:rPr>
              <a:t>si ritiene ammissibile anche la </a:t>
            </a:r>
            <a:r>
              <a:rPr lang="it-IT" sz="2000" i="1" dirty="0" err="1">
                <a:solidFill>
                  <a:srgbClr val="002060"/>
                </a:solidFill>
              </a:rPr>
              <a:t>co.co.co.</a:t>
            </a:r>
            <a:r>
              <a:rPr lang="it-IT" sz="2000" i="1" dirty="0">
                <a:solidFill>
                  <a:srgbClr val="002060"/>
                </a:solidFill>
              </a:rPr>
              <a:t> </a:t>
            </a:r>
            <a:r>
              <a:rPr lang="it-IT" sz="2000" b="1" i="1" dirty="0">
                <a:solidFill>
                  <a:srgbClr val="002060"/>
                </a:solidFill>
              </a:rPr>
              <a:t>etero organizzata </a:t>
            </a:r>
            <a:r>
              <a:rPr lang="it-IT" sz="2000" i="1" dirty="0">
                <a:solidFill>
                  <a:srgbClr val="002060"/>
                </a:solidFill>
              </a:rPr>
              <a:t>in deroga in quanto svolgono attività a fini istituzionali (anche se non sono qualificati come lavoratori sportivi in senso stretto) </a:t>
            </a: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endParaRPr lang="it-IT" sz="2000" dirty="0">
              <a:solidFill>
                <a:srgbClr val="C00000"/>
              </a:solidFill>
            </a:endParaRPr>
          </a:p>
          <a:p>
            <a:pPr marL="285750" lvl="0" indent="-285750">
              <a:lnSpc>
                <a:spcPct val="150000"/>
              </a:lnSpc>
              <a:buFont typeface="Wingdings" pitchFamily="2" charset="2"/>
              <a:buChar char="Ø"/>
            </a:pPr>
            <a:endParaRPr lang="it-IT" sz="2000" dirty="0">
              <a:solidFill>
                <a:srgbClr val="C00000"/>
              </a:solidFill>
            </a:endParaRPr>
          </a:p>
        </p:txBody>
      </p:sp>
      <p:sp>
        <p:nvSpPr>
          <p:cNvPr id="6" name="Triangolo isoscele 5"/>
          <p:cNvSpPr/>
          <p:nvPr/>
        </p:nvSpPr>
        <p:spPr>
          <a:xfrm>
            <a:off x="10481093" y="1179530"/>
            <a:ext cx="1433569" cy="1175482"/>
          </a:xfrm>
          <a:prstGeom prst="triangle">
            <a:avLst/>
          </a:prstGeom>
          <a:solidFill>
            <a:srgbClr val="C00000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bg1"/>
                </a:solidFill>
              </a:rPr>
              <a:t> </a:t>
            </a:r>
            <a:r>
              <a:rPr lang="it-IT" sz="800" b="1" dirty="0">
                <a:solidFill>
                  <a:schemeClr val="bg1"/>
                </a:solidFill>
              </a:rPr>
              <a:t>ART</a:t>
            </a:r>
            <a:r>
              <a:rPr lang="it-IT" sz="800" b="1" dirty="0" err="1">
                <a:solidFill>
                  <a:schemeClr val="bg1"/>
                </a:solidFill>
              </a:rPr>
              <a:t>.67 co</a:t>
            </a:r>
            <a:r>
              <a:rPr lang="it-IT" sz="800" b="1" dirty="0">
                <a:solidFill>
                  <a:schemeClr val="bg1"/>
                </a:solidFill>
              </a:rPr>
              <a:t>.1 </a:t>
            </a:r>
            <a:r>
              <a:rPr lang="it-IT" sz="800" b="1" dirty="0" err="1">
                <a:solidFill>
                  <a:schemeClr val="bg1"/>
                </a:solidFill>
              </a:rPr>
              <a:t>lett.m</a:t>
            </a:r>
            <a:r>
              <a:rPr lang="it-IT" sz="800" b="1" dirty="0">
                <a:solidFill>
                  <a:schemeClr val="bg1"/>
                </a:solidFill>
              </a:rPr>
              <a:t>) TUIR</a:t>
            </a:r>
          </a:p>
          <a:p>
            <a:pPr algn="ctr"/>
            <a:endParaRPr lang="it-IT" sz="800" b="1" dirty="0">
              <a:solidFill>
                <a:schemeClr val="bg1"/>
              </a:solidFill>
            </a:endParaRPr>
          </a:p>
          <a:p>
            <a:pPr algn="ctr"/>
            <a:r>
              <a:rPr lang="it-IT" sz="800" b="1" dirty="0">
                <a:solidFill>
                  <a:schemeClr val="bg1"/>
                </a:solidFill>
              </a:rPr>
              <a:t>ABROGATO</a:t>
            </a:r>
          </a:p>
          <a:p>
            <a:pPr algn="ctr"/>
            <a:endParaRPr lang="it-IT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9" name="Google Shape;1419;p37"/>
          <p:cNvSpPr txBox="1">
            <a:spLocks noGrp="1"/>
          </p:cNvSpPr>
          <p:nvPr>
            <p:ph type="title"/>
          </p:nvPr>
        </p:nvSpPr>
        <p:spPr>
          <a:xfrm>
            <a:off x="646982" y="672401"/>
            <a:ext cx="10649810" cy="1156399"/>
          </a:xfrm>
          <a:prstGeom prst="rect">
            <a:avLst/>
          </a:prstGeom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algn="ctr">
              <a:spcBef>
                <a:spcPts val="0"/>
              </a:spcBef>
            </a:pP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r>
              <a:rPr lang="it-IT" altLang="it-IT" sz="2800" b="1" kern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</a:rPr>
              <a:t>Sport dilettanti: la Riforma verso il debutto</a:t>
            </a: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r>
              <a:rPr lang="it-IT" altLang="it-IT" sz="2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Verona, 24 gennaio 2023</a:t>
            </a:r>
            <a:br>
              <a:rPr lang="it-IT" altLang="it-IT" sz="2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</a:br>
            <a:br>
              <a:rPr lang="it-IT" altLang="it-IT" sz="28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</a:b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br>
              <a:rPr lang="it-IT" altLang="it-IT" b="1" kern="0" dirty="0">
                <a:solidFill>
                  <a:srgbClr val="0070C0"/>
                </a:solidFill>
                <a:latin typeface="Times New Roman"/>
              </a:rPr>
            </a:br>
            <a:endParaRPr dirty="0"/>
          </a:p>
        </p:txBody>
      </p:sp>
      <p:grpSp>
        <p:nvGrpSpPr>
          <p:cNvPr id="2" name="Google Shape;1420;p37"/>
          <p:cNvGrpSpPr/>
          <p:nvPr/>
        </p:nvGrpSpPr>
        <p:grpSpPr>
          <a:xfrm>
            <a:off x="0" y="1613141"/>
            <a:ext cx="12192000" cy="4502988"/>
            <a:chOff x="-19525" y="1919771"/>
            <a:chExt cx="9184121" cy="333084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421" name="Google Shape;1421;p37"/>
            <p:cNvSpPr/>
            <p:nvPr/>
          </p:nvSpPr>
          <p:spPr>
            <a:xfrm>
              <a:off x="4133" y="2137000"/>
              <a:ext cx="9160463" cy="3113617"/>
            </a:xfrm>
            <a:custGeom>
              <a:avLst/>
              <a:gdLst/>
              <a:ahLst/>
              <a:cxnLst/>
              <a:rect l="l" t="t" r="r" b="b"/>
              <a:pathLst>
                <a:path w="285751" h="97126" extrusionOk="0">
                  <a:moveTo>
                    <a:pt x="168518" y="0"/>
                  </a:moveTo>
                  <a:cubicBezTo>
                    <a:pt x="166008" y="0"/>
                    <a:pt x="163563" y="723"/>
                    <a:pt x="161438" y="2125"/>
                  </a:cubicBezTo>
                  <a:cubicBezTo>
                    <a:pt x="157997" y="4387"/>
                    <a:pt x="155425" y="8352"/>
                    <a:pt x="153996" y="13591"/>
                  </a:cubicBezTo>
                  <a:cubicBezTo>
                    <a:pt x="152937" y="17508"/>
                    <a:pt x="153425" y="21937"/>
                    <a:pt x="153937" y="26628"/>
                  </a:cubicBezTo>
                  <a:cubicBezTo>
                    <a:pt x="154449" y="31260"/>
                    <a:pt x="154973" y="36046"/>
                    <a:pt x="153961" y="40630"/>
                  </a:cubicBezTo>
                  <a:cubicBezTo>
                    <a:pt x="152746" y="46202"/>
                    <a:pt x="149508" y="50429"/>
                    <a:pt x="144078" y="53548"/>
                  </a:cubicBezTo>
                  <a:cubicBezTo>
                    <a:pt x="141165" y="55222"/>
                    <a:pt x="138091" y="56063"/>
                    <a:pt x="135044" y="56063"/>
                  </a:cubicBezTo>
                  <a:cubicBezTo>
                    <a:pt x="132650" y="56063"/>
                    <a:pt x="130274" y="55543"/>
                    <a:pt x="128005" y="54501"/>
                  </a:cubicBezTo>
                  <a:cubicBezTo>
                    <a:pt x="120766" y="51155"/>
                    <a:pt x="115444" y="43047"/>
                    <a:pt x="113396" y="32224"/>
                  </a:cubicBezTo>
                  <a:cubicBezTo>
                    <a:pt x="112289" y="26366"/>
                    <a:pt x="110515" y="22021"/>
                    <a:pt x="107943" y="18949"/>
                  </a:cubicBezTo>
                  <a:cubicBezTo>
                    <a:pt x="104934" y="15347"/>
                    <a:pt x="100831" y="13581"/>
                    <a:pt x="95431" y="13581"/>
                  </a:cubicBezTo>
                  <a:cubicBezTo>
                    <a:pt x="94869" y="13581"/>
                    <a:pt x="94293" y="13600"/>
                    <a:pt x="93703" y="13639"/>
                  </a:cubicBezTo>
                  <a:cubicBezTo>
                    <a:pt x="89607" y="13912"/>
                    <a:pt x="85238" y="16163"/>
                    <a:pt x="82309" y="19520"/>
                  </a:cubicBezTo>
                  <a:cubicBezTo>
                    <a:pt x="80332" y="21794"/>
                    <a:pt x="78046" y="25700"/>
                    <a:pt x="78451" y="31367"/>
                  </a:cubicBezTo>
                  <a:cubicBezTo>
                    <a:pt x="78951" y="38225"/>
                    <a:pt x="82690" y="42880"/>
                    <a:pt x="86297" y="47369"/>
                  </a:cubicBezTo>
                  <a:cubicBezTo>
                    <a:pt x="88893" y="50596"/>
                    <a:pt x="91572" y="53941"/>
                    <a:pt x="92822" y="57930"/>
                  </a:cubicBezTo>
                  <a:cubicBezTo>
                    <a:pt x="94298" y="62645"/>
                    <a:pt x="93560" y="67479"/>
                    <a:pt x="90548" y="72705"/>
                  </a:cubicBezTo>
                  <a:cubicBezTo>
                    <a:pt x="87095" y="78682"/>
                    <a:pt x="79892" y="82516"/>
                    <a:pt x="72784" y="82516"/>
                  </a:cubicBezTo>
                  <a:cubicBezTo>
                    <a:pt x="71569" y="82516"/>
                    <a:pt x="70367" y="82409"/>
                    <a:pt x="69188" y="82183"/>
                  </a:cubicBezTo>
                  <a:cubicBezTo>
                    <a:pt x="64985" y="81361"/>
                    <a:pt x="61270" y="79111"/>
                    <a:pt x="58461" y="75682"/>
                  </a:cubicBezTo>
                  <a:cubicBezTo>
                    <a:pt x="55413" y="71967"/>
                    <a:pt x="53424" y="66955"/>
                    <a:pt x="52555" y="60752"/>
                  </a:cubicBezTo>
                  <a:cubicBezTo>
                    <a:pt x="51960" y="56572"/>
                    <a:pt x="49448" y="52715"/>
                    <a:pt x="46150" y="50917"/>
                  </a:cubicBezTo>
                  <a:cubicBezTo>
                    <a:pt x="44740" y="50156"/>
                    <a:pt x="43258" y="49775"/>
                    <a:pt x="41713" y="49775"/>
                  </a:cubicBezTo>
                  <a:cubicBezTo>
                    <a:pt x="40138" y="49775"/>
                    <a:pt x="38498" y="50171"/>
                    <a:pt x="36803" y="50965"/>
                  </a:cubicBezTo>
                  <a:cubicBezTo>
                    <a:pt x="31755" y="53298"/>
                    <a:pt x="30195" y="58656"/>
                    <a:pt x="28695" y="63823"/>
                  </a:cubicBezTo>
                  <a:cubicBezTo>
                    <a:pt x="28302" y="65181"/>
                    <a:pt x="27933" y="66455"/>
                    <a:pt x="27492" y="67693"/>
                  </a:cubicBezTo>
                  <a:cubicBezTo>
                    <a:pt x="23159" y="80052"/>
                    <a:pt x="14872" y="86648"/>
                    <a:pt x="3894" y="86648"/>
                  </a:cubicBezTo>
                  <a:cubicBezTo>
                    <a:pt x="2430" y="86648"/>
                    <a:pt x="1549" y="86528"/>
                    <a:pt x="1" y="86302"/>
                  </a:cubicBezTo>
                  <a:lnTo>
                    <a:pt x="1" y="97125"/>
                  </a:lnTo>
                  <a:lnTo>
                    <a:pt x="285751" y="97125"/>
                  </a:lnTo>
                  <a:lnTo>
                    <a:pt x="285751" y="47238"/>
                  </a:lnTo>
                  <a:cubicBezTo>
                    <a:pt x="285071" y="47163"/>
                    <a:pt x="284481" y="47131"/>
                    <a:pt x="283969" y="47131"/>
                  </a:cubicBezTo>
                  <a:cubicBezTo>
                    <a:pt x="281893" y="47131"/>
                    <a:pt x="281118" y="47652"/>
                    <a:pt x="280917" y="47881"/>
                  </a:cubicBezTo>
                  <a:cubicBezTo>
                    <a:pt x="279988" y="48893"/>
                    <a:pt x="279238" y="51393"/>
                    <a:pt x="278369" y="54275"/>
                  </a:cubicBezTo>
                  <a:cubicBezTo>
                    <a:pt x="277869" y="55953"/>
                    <a:pt x="277309" y="57834"/>
                    <a:pt x="276571" y="59930"/>
                  </a:cubicBezTo>
                  <a:cubicBezTo>
                    <a:pt x="276214" y="60954"/>
                    <a:pt x="275869" y="62121"/>
                    <a:pt x="275512" y="63359"/>
                  </a:cubicBezTo>
                  <a:cubicBezTo>
                    <a:pt x="273785" y="69312"/>
                    <a:pt x="271416" y="77468"/>
                    <a:pt x="262986" y="81373"/>
                  </a:cubicBezTo>
                  <a:cubicBezTo>
                    <a:pt x="260213" y="82665"/>
                    <a:pt x="257379" y="83309"/>
                    <a:pt x="254608" y="83309"/>
                  </a:cubicBezTo>
                  <a:cubicBezTo>
                    <a:pt x="251633" y="83309"/>
                    <a:pt x="248731" y="82567"/>
                    <a:pt x="246055" y="81087"/>
                  </a:cubicBezTo>
                  <a:cubicBezTo>
                    <a:pt x="240483" y="78004"/>
                    <a:pt x="236507" y="71920"/>
                    <a:pt x="235673" y="65228"/>
                  </a:cubicBezTo>
                  <a:cubicBezTo>
                    <a:pt x="234995" y="59716"/>
                    <a:pt x="233209" y="55120"/>
                    <a:pt x="230518" y="51953"/>
                  </a:cubicBezTo>
                  <a:cubicBezTo>
                    <a:pt x="228375" y="49429"/>
                    <a:pt x="225696" y="47893"/>
                    <a:pt x="223005" y="47655"/>
                  </a:cubicBezTo>
                  <a:cubicBezTo>
                    <a:pt x="222742" y="47630"/>
                    <a:pt x="222481" y="47618"/>
                    <a:pt x="222223" y="47618"/>
                  </a:cubicBezTo>
                  <a:cubicBezTo>
                    <a:pt x="218182" y="47618"/>
                    <a:pt x="214787" y="50564"/>
                    <a:pt x="213254" y="55465"/>
                  </a:cubicBezTo>
                  <a:cubicBezTo>
                    <a:pt x="211099" y="62323"/>
                    <a:pt x="207253" y="67907"/>
                    <a:pt x="202121" y="71646"/>
                  </a:cubicBezTo>
                  <a:cubicBezTo>
                    <a:pt x="197526" y="74991"/>
                    <a:pt x="192025" y="76801"/>
                    <a:pt x="186227" y="76896"/>
                  </a:cubicBezTo>
                  <a:cubicBezTo>
                    <a:pt x="186094" y="76898"/>
                    <a:pt x="185961" y="76899"/>
                    <a:pt x="185828" y="76899"/>
                  </a:cubicBezTo>
                  <a:cubicBezTo>
                    <a:pt x="180925" y="76899"/>
                    <a:pt x="176045" y="75618"/>
                    <a:pt x="172034" y="73265"/>
                  </a:cubicBezTo>
                  <a:cubicBezTo>
                    <a:pt x="167534" y="70634"/>
                    <a:pt x="164343" y="66895"/>
                    <a:pt x="162795" y="62430"/>
                  </a:cubicBezTo>
                  <a:cubicBezTo>
                    <a:pt x="161009" y="57251"/>
                    <a:pt x="161271" y="52370"/>
                    <a:pt x="163593" y="47488"/>
                  </a:cubicBezTo>
                  <a:cubicBezTo>
                    <a:pt x="165510" y="43487"/>
                    <a:pt x="168486" y="40070"/>
                    <a:pt x="171641" y="36463"/>
                  </a:cubicBezTo>
                  <a:cubicBezTo>
                    <a:pt x="176344" y="31069"/>
                    <a:pt x="181214" y="25485"/>
                    <a:pt x="182262" y="17782"/>
                  </a:cubicBezTo>
                  <a:cubicBezTo>
                    <a:pt x="182893" y="13186"/>
                    <a:pt x="182000" y="9055"/>
                    <a:pt x="179678" y="5816"/>
                  </a:cubicBezTo>
                  <a:cubicBezTo>
                    <a:pt x="177618" y="2935"/>
                    <a:pt x="174594" y="970"/>
                    <a:pt x="171165" y="268"/>
                  </a:cubicBezTo>
                  <a:cubicBezTo>
                    <a:pt x="170282" y="89"/>
                    <a:pt x="169396" y="0"/>
                    <a:pt x="168518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grpSp>
          <p:nvGrpSpPr>
            <p:cNvPr id="3" name="Google Shape;1422;p37"/>
            <p:cNvGrpSpPr/>
            <p:nvPr/>
          </p:nvGrpSpPr>
          <p:grpSpPr>
            <a:xfrm>
              <a:off x="-19525" y="1919771"/>
              <a:ext cx="9184121" cy="3040237"/>
              <a:chOff x="-19525" y="1767371"/>
              <a:chExt cx="9184121" cy="3040237"/>
            </a:xfrm>
            <a:grpFill/>
          </p:grpSpPr>
          <p:sp>
            <p:nvSpPr>
              <p:cNvPr id="1423" name="Google Shape;1423;p37"/>
              <p:cNvSpPr/>
              <p:nvPr/>
            </p:nvSpPr>
            <p:spPr>
              <a:xfrm>
                <a:off x="-7664" y="1767371"/>
                <a:ext cx="9160431" cy="3040237"/>
              </a:xfrm>
              <a:custGeom>
                <a:avLst/>
                <a:gdLst>
                  <a:gd name="connsiteX0" fmla="*/ 168506 w 285750"/>
                  <a:gd name="connsiteY0" fmla="*/ 0 h 94837"/>
                  <a:gd name="connsiteX1" fmla="*/ 156936 w 285750"/>
                  <a:gd name="connsiteY1" fmla="*/ 3468 h 94837"/>
                  <a:gd name="connsiteX2" fmla="*/ 146102 w 285750"/>
                  <a:gd name="connsiteY2" fmla="*/ 19637 h 94837"/>
                  <a:gd name="connsiteX3" fmla="*/ 145804 w 285750"/>
                  <a:gd name="connsiteY3" fmla="*/ 35710 h 94837"/>
                  <a:gd name="connsiteX4" fmla="*/ 140006 w 285750"/>
                  <a:gd name="connsiteY4" fmla="*/ 54641 h 94837"/>
                  <a:gd name="connsiteX5" fmla="*/ 135069 w 285750"/>
                  <a:gd name="connsiteY5" fmla="*/ 56073 h 94837"/>
                  <a:gd name="connsiteX6" fmla="*/ 131433 w 285750"/>
                  <a:gd name="connsiteY6" fmla="*/ 55248 h 94837"/>
                  <a:gd name="connsiteX7" fmla="*/ 121444 w 285750"/>
                  <a:gd name="connsiteY7" fmla="*/ 38901 h 94837"/>
                  <a:gd name="connsiteX8" fmla="*/ 114228 w 285750"/>
                  <a:gd name="connsiteY8" fmla="*/ 21887 h 94837"/>
                  <a:gd name="connsiteX9" fmla="*/ 95435 w 285750"/>
                  <a:gd name="connsiteY9" fmla="*/ 13586 h 94837"/>
                  <a:gd name="connsiteX10" fmla="*/ 93178 w 285750"/>
                  <a:gd name="connsiteY10" fmla="*/ 13660 h 94837"/>
                  <a:gd name="connsiteX11" fmla="*/ 76140 w 285750"/>
                  <a:gd name="connsiteY11" fmla="*/ 22328 h 94837"/>
                  <a:gd name="connsiteX12" fmla="*/ 70282 w 285750"/>
                  <a:gd name="connsiteY12" fmla="*/ 40139 h 94837"/>
                  <a:gd name="connsiteX13" fmla="*/ 79915 w 285750"/>
                  <a:gd name="connsiteY13" fmla="*/ 60690 h 94837"/>
                  <a:gd name="connsiteX14" fmla="*/ 83451 w 285750"/>
                  <a:gd name="connsiteY14" fmla="*/ 76811 h 94837"/>
                  <a:gd name="connsiteX15" fmla="*/ 72844 w 285750"/>
                  <a:gd name="connsiteY15" fmla="*/ 82534 h 94837"/>
                  <a:gd name="connsiteX16" fmla="*/ 70747 w 285750"/>
                  <a:gd name="connsiteY16" fmla="*/ 82335 h 94837"/>
                  <a:gd name="connsiteX17" fmla="*/ 64782 w 285750"/>
                  <a:gd name="connsiteY17" fmla="*/ 78680 h 94837"/>
                  <a:gd name="connsiteX18" fmla="*/ 60662 w 285750"/>
                  <a:gd name="connsiteY18" fmla="*/ 67798 h 94837"/>
                  <a:gd name="connsiteX19" fmla="*/ 50042 w 285750"/>
                  <a:gd name="connsiteY19" fmla="*/ 51915 h 94837"/>
                  <a:gd name="connsiteX20" fmla="*/ 41722 w 285750"/>
                  <a:gd name="connsiteY20" fmla="*/ 49796 h 94837"/>
                  <a:gd name="connsiteX21" fmla="*/ 33349 w 285750"/>
                  <a:gd name="connsiteY21" fmla="*/ 51724 h 94837"/>
                  <a:gd name="connsiteX22" fmla="*/ 20836 w 285750"/>
                  <a:gd name="connsiteY22" fmla="*/ 69738 h 94837"/>
                  <a:gd name="connsiteX23" fmla="*/ 19776 w 285750"/>
                  <a:gd name="connsiteY23" fmla="*/ 73167 h 94837"/>
                  <a:gd name="connsiteX24" fmla="*/ 12656 w 285750"/>
                  <a:gd name="connsiteY24" fmla="*/ 83907 h 94837"/>
                  <a:gd name="connsiteX25" fmla="*/ 3377 w 285750"/>
                  <a:gd name="connsiteY25" fmla="*/ 86657 h 94837"/>
                  <a:gd name="connsiteX26" fmla="*/ 0 w 285750"/>
                  <a:gd name="connsiteY26" fmla="*/ 86395 h 94837"/>
                  <a:gd name="connsiteX27" fmla="*/ 0 w 285750"/>
                  <a:gd name="connsiteY27" fmla="*/ 94491 h 94837"/>
                  <a:gd name="connsiteX28" fmla="*/ 3893 w 285750"/>
                  <a:gd name="connsiteY28" fmla="*/ 94837 h 94837"/>
                  <a:gd name="connsiteX29" fmla="*/ 27491 w 285750"/>
                  <a:gd name="connsiteY29" fmla="*/ 75882 h 94837"/>
                  <a:gd name="connsiteX30" fmla="*/ 28694 w 285750"/>
                  <a:gd name="connsiteY30" fmla="*/ 72012 h 94837"/>
                  <a:gd name="connsiteX31" fmla="*/ 36802 w 285750"/>
                  <a:gd name="connsiteY31" fmla="*/ 59154 h 94837"/>
                  <a:gd name="connsiteX32" fmla="*/ 41712 w 285750"/>
                  <a:gd name="connsiteY32" fmla="*/ 57964 h 94837"/>
                  <a:gd name="connsiteX33" fmla="*/ 46149 w 285750"/>
                  <a:gd name="connsiteY33" fmla="*/ 59106 h 94837"/>
                  <a:gd name="connsiteX34" fmla="*/ 52554 w 285750"/>
                  <a:gd name="connsiteY34" fmla="*/ 68941 h 94837"/>
                  <a:gd name="connsiteX35" fmla="*/ 58460 w 285750"/>
                  <a:gd name="connsiteY35" fmla="*/ 83871 h 94837"/>
                  <a:gd name="connsiteX36" fmla="*/ 69187 w 285750"/>
                  <a:gd name="connsiteY36" fmla="*/ 90372 h 94837"/>
                  <a:gd name="connsiteX37" fmla="*/ 72783 w 285750"/>
                  <a:gd name="connsiteY37" fmla="*/ 90705 h 94837"/>
                  <a:gd name="connsiteX38" fmla="*/ 90547 w 285750"/>
                  <a:gd name="connsiteY38" fmla="*/ 80894 h 94837"/>
                  <a:gd name="connsiteX39" fmla="*/ 92821 w 285750"/>
                  <a:gd name="connsiteY39" fmla="*/ 66119 h 94837"/>
                  <a:gd name="connsiteX40" fmla="*/ 86296 w 285750"/>
                  <a:gd name="connsiteY40" fmla="*/ 55558 h 94837"/>
                  <a:gd name="connsiteX41" fmla="*/ 78450 w 285750"/>
                  <a:gd name="connsiteY41" fmla="*/ 39556 h 94837"/>
                  <a:gd name="connsiteX42" fmla="*/ 82308 w 285750"/>
                  <a:gd name="connsiteY42" fmla="*/ 27709 h 94837"/>
                  <a:gd name="connsiteX43" fmla="*/ 93702 w 285750"/>
                  <a:gd name="connsiteY43" fmla="*/ 21828 h 94837"/>
                  <a:gd name="connsiteX44" fmla="*/ 95398 w 285750"/>
                  <a:gd name="connsiteY44" fmla="*/ 21773 h 94837"/>
                  <a:gd name="connsiteX45" fmla="*/ 107942 w 285750"/>
                  <a:gd name="connsiteY45" fmla="*/ 27138 h 94837"/>
                  <a:gd name="connsiteX46" fmla="*/ 113395 w 285750"/>
                  <a:gd name="connsiteY46" fmla="*/ 40413 h 94837"/>
                  <a:gd name="connsiteX47" fmla="*/ 128004 w 285750"/>
                  <a:gd name="connsiteY47" fmla="*/ 62690 h 94837"/>
                  <a:gd name="connsiteX48" fmla="*/ 135043 w 285750"/>
                  <a:gd name="connsiteY48" fmla="*/ 64252 h 94837"/>
                  <a:gd name="connsiteX49" fmla="*/ 144077 w 285750"/>
                  <a:gd name="connsiteY49" fmla="*/ 61737 h 94837"/>
                  <a:gd name="connsiteX50" fmla="*/ 153960 w 285750"/>
                  <a:gd name="connsiteY50" fmla="*/ 48819 h 94837"/>
                  <a:gd name="connsiteX51" fmla="*/ 153936 w 285750"/>
                  <a:gd name="connsiteY51" fmla="*/ 34829 h 94837"/>
                  <a:gd name="connsiteX52" fmla="*/ 153995 w 285750"/>
                  <a:gd name="connsiteY52" fmla="*/ 21780 h 94837"/>
                  <a:gd name="connsiteX53" fmla="*/ 161437 w 285750"/>
                  <a:gd name="connsiteY53" fmla="*/ 10314 h 94837"/>
                  <a:gd name="connsiteX54" fmla="*/ 168512 w 285750"/>
                  <a:gd name="connsiteY54" fmla="*/ 8189 h 94837"/>
                  <a:gd name="connsiteX55" fmla="*/ 171152 w 285750"/>
                  <a:gd name="connsiteY55" fmla="*/ 8457 h 94837"/>
                  <a:gd name="connsiteX56" fmla="*/ 180691 w 285750"/>
                  <a:gd name="connsiteY56" fmla="*/ 14005 h 94837"/>
                  <a:gd name="connsiteX57" fmla="*/ 182261 w 285750"/>
                  <a:gd name="connsiteY57" fmla="*/ 25971 h 94837"/>
                  <a:gd name="connsiteX58" fmla="*/ 171640 w 285750"/>
                  <a:gd name="connsiteY58" fmla="*/ 44652 h 94837"/>
                  <a:gd name="connsiteX59" fmla="*/ 163592 w 285750"/>
                  <a:gd name="connsiteY59" fmla="*/ 55677 h 94837"/>
                  <a:gd name="connsiteX60" fmla="*/ 162794 w 285750"/>
                  <a:gd name="connsiteY60" fmla="*/ 70619 h 94837"/>
                  <a:gd name="connsiteX61" fmla="*/ 172033 w 285750"/>
                  <a:gd name="connsiteY61" fmla="*/ 81454 h 94837"/>
                  <a:gd name="connsiteX62" fmla="*/ 185827 w 285750"/>
                  <a:gd name="connsiteY62" fmla="*/ 85088 h 94837"/>
                  <a:gd name="connsiteX63" fmla="*/ 186226 w 285750"/>
                  <a:gd name="connsiteY63" fmla="*/ 85085 h 94837"/>
                  <a:gd name="connsiteX64" fmla="*/ 202120 w 285750"/>
                  <a:gd name="connsiteY64" fmla="*/ 79835 h 94837"/>
                  <a:gd name="connsiteX65" fmla="*/ 213253 w 285750"/>
                  <a:gd name="connsiteY65" fmla="*/ 63654 h 94837"/>
                  <a:gd name="connsiteX66" fmla="*/ 222239 w 285750"/>
                  <a:gd name="connsiteY66" fmla="*/ 55809 h 94837"/>
                  <a:gd name="connsiteX67" fmla="*/ 223004 w 285750"/>
                  <a:gd name="connsiteY67" fmla="*/ 55844 h 94837"/>
                  <a:gd name="connsiteX68" fmla="*/ 230517 w 285750"/>
                  <a:gd name="connsiteY68" fmla="*/ 60142 h 94837"/>
                  <a:gd name="connsiteX69" fmla="*/ 235672 w 285750"/>
                  <a:gd name="connsiteY69" fmla="*/ 73417 h 94837"/>
                  <a:gd name="connsiteX70" fmla="*/ 246054 w 285750"/>
                  <a:gd name="connsiteY70" fmla="*/ 89276 h 94837"/>
                  <a:gd name="connsiteX71" fmla="*/ 254607 w 285750"/>
                  <a:gd name="connsiteY71" fmla="*/ 91498 h 94837"/>
                  <a:gd name="connsiteX72" fmla="*/ 262985 w 285750"/>
                  <a:gd name="connsiteY72" fmla="*/ 89562 h 94837"/>
                  <a:gd name="connsiteX73" fmla="*/ 275511 w 285750"/>
                  <a:gd name="connsiteY73" fmla="*/ 71560 h 94837"/>
                  <a:gd name="connsiteX74" fmla="*/ 276570 w 285750"/>
                  <a:gd name="connsiteY74" fmla="*/ 68119 h 94837"/>
                  <a:gd name="connsiteX75" fmla="*/ 278368 w 285750"/>
                  <a:gd name="connsiteY75" fmla="*/ 62464 h 94837"/>
                  <a:gd name="connsiteX76" fmla="*/ 280916 w 285750"/>
                  <a:gd name="connsiteY76" fmla="*/ 56070 h 94837"/>
                  <a:gd name="connsiteX77" fmla="*/ 283968 w 285750"/>
                  <a:gd name="connsiteY77" fmla="*/ 55320 h 94837"/>
                  <a:gd name="connsiteX78" fmla="*/ 285750 w 285750"/>
                  <a:gd name="connsiteY78" fmla="*/ 55427 h 94837"/>
                  <a:gd name="connsiteX79" fmla="*/ 285750 w 285750"/>
                  <a:gd name="connsiteY79" fmla="*/ 47295 h 94837"/>
                  <a:gd name="connsiteX80" fmla="*/ 283149 w 285750"/>
                  <a:gd name="connsiteY80" fmla="*/ 47130 h 94837"/>
                  <a:gd name="connsiteX81" fmla="*/ 274868 w 285750"/>
                  <a:gd name="connsiteY81" fmla="*/ 50557 h 94837"/>
                  <a:gd name="connsiteX82" fmla="*/ 270534 w 285750"/>
                  <a:gd name="connsiteY82" fmla="*/ 60118 h 94837"/>
                  <a:gd name="connsiteX83" fmla="*/ 268843 w 285750"/>
                  <a:gd name="connsiteY83" fmla="*/ 65404 h 94837"/>
                  <a:gd name="connsiteX84" fmla="*/ 267652 w 285750"/>
                  <a:gd name="connsiteY84" fmla="*/ 69274 h 94837"/>
                  <a:gd name="connsiteX85" fmla="*/ 259544 w 285750"/>
                  <a:gd name="connsiteY85" fmla="*/ 82133 h 94837"/>
                  <a:gd name="connsiteX86" fmla="*/ 254594 w 285750"/>
                  <a:gd name="connsiteY86" fmla="*/ 83310 h 94837"/>
                  <a:gd name="connsiteX87" fmla="*/ 250019 w 285750"/>
                  <a:gd name="connsiteY87" fmla="*/ 82121 h 94837"/>
                  <a:gd name="connsiteX88" fmla="*/ 243792 w 285750"/>
                  <a:gd name="connsiteY88" fmla="*/ 72405 h 94837"/>
                  <a:gd name="connsiteX89" fmla="*/ 236756 w 285750"/>
                  <a:gd name="connsiteY89" fmla="*/ 54844 h 94837"/>
                  <a:gd name="connsiteX90" fmla="*/ 223742 w 285750"/>
                  <a:gd name="connsiteY90" fmla="*/ 47688 h 94837"/>
                  <a:gd name="connsiteX91" fmla="*/ 222219 w 285750"/>
                  <a:gd name="connsiteY91" fmla="*/ 47620 h 94837"/>
                  <a:gd name="connsiteX92" fmla="*/ 212634 w 285750"/>
                  <a:gd name="connsiteY92" fmla="*/ 50748 h 94837"/>
                  <a:gd name="connsiteX93" fmla="*/ 205430 w 285750"/>
                  <a:gd name="connsiteY93" fmla="*/ 61213 h 94837"/>
                  <a:gd name="connsiteX94" fmla="*/ 197310 w 285750"/>
                  <a:gd name="connsiteY94" fmla="*/ 73215 h 94837"/>
                  <a:gd name="connsiteX95" fmla="*/ 186107 w 285750"/>
                  <a:gd name="connsiteY95" fmla="*/ 76894 h 94837"/>
                  <a:gd name="connsiteX96" fmla="*/ 185764 w 285750"/>
                  <a:gd name="connsiteY96" fmla="*/ 76897 h 94837"/>
                  <a:gd name="connsiteX97" fmla="*/ 170533 w 285750"/>
                  <a:gd name="connsiteY97" fmla="*/ 67928 h 94837"/>
                  <a:gd name="connsiteX98" fmla="*/ 170986 w 285750"/>
                  <a:gd name="connsiteY98" fmla="*/ 59201 h 94837"/>
                  <a:gd name="connsiteX99" fmla="*/ 177808 w 285750"/>
                  <a:gd name="connsiteY99" fmla="*/ 50033 h 94837"/>
                  <a:gd name="connsiteX100" fmla="*/ 190369 w 285750"/>
                  <a:gd name="connsiteY100" fmla="*/ 27078 h 94837"/>
                  <a:gd name="connsiteX101" fmla="*/ 186333 w 285750"/>
                  <a:gd name="connsiteY101" fmla="*/ 9243 h 94837"/>
                  <a:gd name="connsiteX102" fmla="*/ 172795 w 285750"/>
                  <a:gd name="connsiteY102" fmla="*/ 432 h 94837"/>
                  <a:gd name="connsiteX103" fmla="*/ 168506 w 285750"/>
                  <a:gd name="connsiteY103" fmla="*/ 0 h 94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l="l" t="t" r="r" b="b"/>
                <a:pathLst>
                  <a:path w="285750" h="94837" extrusionOk="0">
                    <a:moveTo>
                      <a:pt x="168506" y="0"/>
                    </a:moveTo>
                    <a:cubicBezTo>
                      <a:pt x="164414" y="0"/>
                      <a:pt x="160416" y="1181"/>
                      <a:pt x="156936" y="3468"/>
                    </a:cubicBezTo>
                    <a:cubicBezTo>
                      <a:pt x="151805" y="6850"/>
                      <a:pt x="148054" y="12434"/>
                      <a:pt x="146102" y="19637"/>
                    </a:cubicBezTo>
                    <a:cubicBezTo>
                      <a:pt x="144637" y="25042"/>
                      <a:pt x="145232" y="30472"/>
                      <a:pt x="145804" y="35710"/>
                    </a:cubicBezTo>
                    <a:cubicBezTo>
                      <a:pt x="146828" y="45080"/>
                      <a:pt x="147066" y="50581"/>
                      <a:pt x="140006" y="54641"/>
                    </a:cubicBezTo>
                    <a:cubicBezTo>
                      <a:pt x="138340" y="55596"/>
                      <a:pt x="136690" y="56073"/>
                      <a:pt x="135069" y="56073"/>
                    </a:cubicBezTo>
                    <a:cubicBezTo>
                      <a:pt x="133839" y="56073"/>
                      <a:pt x="132625" y="55798"/>
                      <a:pt x="131433" y="55248"/>
                    </a:cubicBezTo>
                    <a:cubicBezTo>
                      <a:pt x="126694" y="53070"/>
                      <a:pt x="122956" y="46962"/>
                      <a:pt x="121444" y="38901"/>
                    </a:cubicBezTo>
                    <a:cubicBezTo>
                      <a:pt x="120074" y="31626"/>
                      <a:pt x="117717" y="26066"/>
                      <a:pt x="114228" y="21887"/>
                    </a:cubicBezTo>
                    <a:cubicBezTo>
                      <a:pt x="109624" y="16368"/>
                      <a:pt x="103308" y="13586"/>
                      <a:pt x="95435" y="13586"/>
                    </a:cubicBezTo>
                    <a:cubicBezTo>
                      <a:pt x="94697" y="13586"/>
                      <a:pt x="93944" y="13611"/>
                      <a:pt x="93178" y="13660"/>
                    </a:cubicBezTo>
                    <a:cubicBezTo>
                      <a:pt x="86880" y="14077"/>
                      <a:pt x="80522" y="17315"/>
                      <a:pt x="76140" y="22328"/>
                    </a:cubicBezTo>
                    <a:cubicBezTo>
                      <a:pt x="71830" y="27269"/>
                      <a:pt x="69806" y="33424"/>
                      <a:pt x="70282" y="40139"/>
                    </a:cubicBezTo>
                    <a:cubicBezTo>
                      <a:pt x="70973" y="49557"/>
                      <a:pt x="75926" y="55725"/>
                      <a:pt x="79915" y="60690"/>
                    </a:cubicBezTo>
                    <a:cubicBezTo>
                      <a:pt x="85094" y="67131"/>
                      <a:pt x="87225" y="70262"/>
                      <a:pt x="83451" y="76811"/>
                    </a:cubicBezTo>
                    <a:cubicBezTo>
                      <a:pt x="81725" y="79807"/>
                      <a:pt x="77409" y="82534"/>
                      <a:pt x="72844" y="82534"/>
                    </a:cubicBezTo>
                    <a:cubicBezTo>
                      <a:pt x="72148" y="82534"/>
                      <a:pt x="71446" y="82470"/>
                      <a:pt x="70747" y="82335"/>
                    </a:cubicBezTo>
                    <a:cubicBezTo>
                      <a:pt x="68401" y="81871"/>
                      <a:pt x="66401" y="80644"/>
                      <a:pt x="64782" y="78680"/>
                    </a:cubicBezTo>
                    <a:cubicBezTo>
                      <a:pt x="62710" y="76144"/>
                      <a:pt x="61317" y="72489"/>
                      <a:pt x="60662" y="67798"/>
                    </a:cubicBezTo>
                    <a:cubicBezTo>
                      <a:pt x="59698" y="61035"/>
                      <a:pt x="55638" y="54939"/>
                      <a:pt x="50042" y="51915"/>
                    </a:cubicBezTo>
                    <a:cubicBezTo>
                      <a:pt x="47441" y="50501"/>
                      <a:pt x="44619" y="49796"/>
                      <a:pt x="41722" y="49796"/>
                    </a:cubicBezTo>
                    <a:cubicBezTo>
                      <a:pt x="38957" y="49796"/>
                      <a:pt x="36123" y="50439"/>
                      <a:pt x="33349" y="51724"/>
                    </a:cubicBezTo>
                    <a:cubicBezTo>
                      <a:pt x="24932" y="55629"/>
                      <a:pt x="22562" y="63785"/>
                      <a:pt x="20836" y="69738"/>
                    </a:cubicBezTo>
                    <a:cubicBezTo>
                      <a:pt x="20467" y="70976"/>
                      <a:pt x="20133" y="72143"/>
                      <a:pt x="19776" y="73167"/>
                    </a:cubicBezTo>
                    <a:cubicBezTo>
                      <a:pt x="18050" y="78061"/>
                      <a:pt x="15657" y="81668"/>
                      <a:pt x="12656" y="83907"/>
                    </a:cubicBezTo>
                    <a:cubicBezTo>
                      <a:pt x="10174" y="85744"/>
                      <a:pt x="6934" y="86657"/>
                      <a:pt x="3377" y="86657"/>
                    </a:cubicBezTo>
                    <a:cubicBezTo>
                      <a:pt x="2278" y="86657"/>
                      <a:pt x="1147" y="86569"/>
                      <a:pt x="0" y="86395"/>
                    </a:cubicBezTo>
                    <a:lnTo>
                      <a:pt x="0" y="94491"/>
                    </a:lnTo>
                    <a:cubicBezTo>
                      <a:pt x="1548" y="94717"/>
                      <a:pt x="2441" y="94837"/>
                      <a:pt x="3893" y="94837"/>
                    </a:cubicBezTo>
                    <a:cubicBezTo>
                      <a:pt x="14871" y="94837"/>
                      <a:pt x="23158" y="88241"/>
                      <a:pt x="27491" y="75882"/>
                    </a:cubicBezTo>
                    <a:cubicBezTo>
                      <a:pt x="27932" y="74644"/>
                      <a:pt x="28301" y="73370"/>
                      <a:pt x="28694" y="72012"/>
                    </a:cubicBezTo>
                    <a:cubicBezTo>
                      <a:pt x="30194" y="66845"/>
                      <a:pt x="31754" y="61487"/>
                      <a:pt x="36802" y="59154"/>
                    </a:cubicBezTo>
                    <a:cubicBezTo>
                      <a:pt x="38497" y="58360"/>
                      <a:pt x="40137" y="57964"/>
                      <a:pt x="41712" y="57964"/>
                    </a:cubicBezTo>
                    <a:cubicBezTo>
                      <a:pt x="43257" y="57964"/>
                      <a:pt x="44739" y="58345"/>
                      <a:pt x="46149" y="59106"/>
                    </a:cubicBezTo>
                    <a:cubicBezTo>
                      <a:pt x="49447" y="60904"/>
                      <a:pt x="51959" y="64761"/>
                      <a:pt x="52554" y="68941"/>
                    </a:cubicBezTo>
                    <a:cubicBezTo>
                      <a:pt x="53423" y="75144"/>
                      <a:pt x="55412" y="80156"/>
                      <a:pt x="58460" y="83871"/>
                    </a:cubicBezTo>
                    <a:cubicBezTo>
                      <a:pt x="61269" y="87300"/>
                      <a:pt x="64984" y="89550"/>
                      <a:pt x="69187" y="90372"/>
                    </a:cubicBezTo>
                    <a:cubicBezTo>
                      <a:pt x="70366" y="90598"/>
                      <a:pt x="71568" y="90705"/>
                      <a:pt x="72783" y="90705"/>
                    </a:cubicBezTo>
                    <a:cubicBezTo>
                      <a:pt x="79891" y="90705"/>
                      <a:pt x="87094" y="86871"/>
                      <a:pt x="90547" y="80894"/>
                    </a:cubicBezTo>
                    <a:cubicBezTo>
                      <a:pt x="93559" y="75668"/>
                      <a:pt x="94297" y="70834"/>
                      <a:pt x="92821" y="66119"/>
                    </a:cubicBezTo>
                    <a:cubicBezTo>
                      <a:pt x="91571" y="62130"/>
                      <a:pt x="88892" y="58785"/>
                      <a:pt x="86296" y="55558"/>
                    </a:cubicBezTo>
                    <a:cubicBezTo>
                      <a:pt x="82689" y="51069"/>
                      <a:pt x="78950" y="46414"/>
                      <a:pt x="78450" y="39556"/>
                    </a:cubicBezTo>
                    <a:cubicBezTo>
                      <a:pt x="78045" y="33889"/>
                      <a:pt x="80319" y="29983"/>
                      <a:pt x="82308" y="27709"/>
                    </a:cubicBezTo>
                    <a:cubicBezTo>
                      <a:pt x="85237" y="24352"/>
                      <a:pt x="89606" y="22101"/>
                      <a:pt x="93702" y="21828"/>
                    </a:cubicBezTo>
                    <a:cubicBezTo>
                      <a:pt x="94281" y="21791"/>
                      <a:pt x="94846" y="21773"/>
                      <a:pt x="95398" y="21773"/>
                    </a:cubicBezTo>
                    <a:cubicBezTo>
                      <a:pt x="100814" y="21773"/>
                      <a:pt x="104927" y="23529"/>
                      <a:pt x="107942" y="27138"/>
                    </a:cubicBezTo>
                    <a:cubicBezTo>
                      <a:pt x="110502" y="30210"/>
                      <a:pt x="112288" y="34555"/>
                      <a:pt x="113395" y="40413"/>
                    </a:cubicBezTo>
                    <a:cubicBezTo>
                      <a:pt x="115431" y="51236"/>
                      <a:pt x="120765" y="59344"/>
                      <a:pt x="128004" y="62690"/>
                    </a:cubicBezTo>
                    <a:cubicBezTo>
                      <a:pt x="130273" y="63732"/>
                      <a:pt x="132649" y="64252"/>
                      <a:pt x="135043" y="64252"/>
                    </a:cubicBezTo>
                    <a:cubicBezTo>
                      <a:pt x="138090" y="64252"/>
                      <a:pt x="141164" y="63411"/>
                      <a:pt x="144077" y="61737"/>
                    </a:cubicBezTo>
                    <a:cubicBezTo>
                      <a:pt x="149507" y="58618"/>
                      <a:pt x="152745" y="54391"/>
                      <a:pt x="153960" y="48819"/>
                    </a:cubicBezTo>
                    <a:cubicBezTo>
                      <a:pt x="154972" y="44235"/>
                      <a:pt x="154448" y="39449"/>
                      <a:pt x="153936" y="34829"/>
                    </a:cubicBezTo>
                    <a:cubicBezTo>
                      <a:pt x="153424" y="30126"/>
                      <a:pt x="152936" y="25697"/>
                      <a:pt x="153995" y="21780"/>
                    </a:cubicBezTo>
                    <a:cubicBezTo>
                      <a:pt x="155424" y="16541"/>
                      <a:pt x="157996" y="12576"/>
                      <a:pt x="161437" y="10314"/>
                    </a:cubicBezTo>
                    <a:cubicBezTo>
                      <a:pt x="163562" y="8912"/>
                      <a:pt x="166007" y="8189"/>
                      <a:pt x="168512" y="8189"/>
                    </a:cubicBezTo>
                    <a:cubicBezTo>
                      <a:pt x="169388" y="8189"/>
                      <a:pt x="170272" y="8278"/>
                      <a:pt x="171152" y="8457"/>
                    </a:cubicBezTo>
                    <a:cubicBezTo>
                      <a:pt x="174593" y="9159"/>
                      <a:pt x="178631" y="11124"/>
                      <a:pt x="180691" y="14005"/>
                    </a:cubicBezTo>
                    <a:cubicBezTo>
                      <a:pt x="183013" y="17244"/>
                      <a:pt x="182892" y="21375"/>
                      <a:pt x="182261" y="25971"/>
                    </a:cubicBezTo>
                    <a:cubicBezTo>
                      <a:pt x="181213" y="33674"/>
                      <a:pt x="176343" y="39258"/>
                      <a:pt x="171640" y="44652"/>
                    </a:cubicBezTo>
                    <a:cubicBezTo>
                      <a:pt x="168485" y="48259"/>
                      <a:pt x="165509" y="51676"/>
                      <a:pt x="163592" y="55677"/>
                    </a:cubicBezTo>
                    <a:cubicBezTo>
                      <a:pt x="161270" y="60559"/>
                      <a:pt x="161008" y="65440"/>
                      <a:pt x="162794" y="70619"/>
                    </a:cubicBezTo>
                    <a:cubicBezTo>
                      <a:pt x="164342" y="75084"/>
                      <a:pt x="167533" y="78823"/>
                      <a:pt x="172033" y="81454"/>
                    </a:cubicBezTo>
                    <a:cubicBezTo>
                      <a:pt x="176044" y="83807"/>
                      <a:pt x="180924" y="85088"/>
                      <a:pt x="185827" y="85088"/>
                    </a:cubicBezTo>
                    <a:lnTo>
                      <a:pt x="186226" y="85085"/>
                    </a:lnTo>
                    <a:cubicBezTo>
                      <a:pt x="192024" y="84990"/>
                      <a:pt x="197525" y="83180"/>
                      <a:pt x="202120" y="79835"/>
                    </a:cubicBezTo>
                    <a:cubicBezTo>
                      <a:pt x="207252" y="76108"/>
                      <a:pt x="211098" y="70512"/>
                      <a:pt x="213253" y="63654"/>
                    </a:cubicBezTo>
                    <a:cubicBezTo>
                      <a:pt x="214788" y="58745"/>
                      <a:pt x="218191" y="55809"/>
                      <a:pt x="222239" y="55809"/>
                    </a:cubicBezTo>
                    <a:cubicBezTo>
                      <a:pt x="222492" y="55809"/>
                      <a:pt x="222747" y="55821"/>
                      <a:pt x="223004" y="55844"/>
                    </a:cubicBezTo>
                    <a:cubicBezTo>
                      <a:pt x="225695" y="56082"/>
                      <a:pt x="228374" y="57618"/>
                      <a:pt x="230517" y="60142"/>
                    </a:cubicBezTo>
                    <a:cubicBezTo>
                      <a:pt x="233208" y="63309"/>
                      <a:pt x="234994" y="67905"/>
                      <a:pt x="235672" y="73417"/>
                    </a:cubicBezTo>
                    <a:cubicBezTo>
                      <a:pt x="236494" y="80109"/>
                      <a:pt x="240482" y="86193"/>
                      <a:pt x="246054" y="89276"/>
                    </a:cubicBezTo>
                    <a:cubicBezTo>
                      <a:pt x="248730" y="90756"/>
                      <a:pt x="251632" y="91498"/>
                      <a:pt x="254607" y="91498"/>
                    </a:cubicBezTo>
                    <a:cubicBezTo>
                      <a:pt x="257378" y="91498"/>
                      <a:pt x="260212" y="90854"/>
                      <a:pt x="262985" y="89562"/>
                    </a:cubicBezTo>
                    <a:cubicBezTo>
                      <a:pt x="271415" y="85657"/>
                      <a:pt x="273784" y="77501"/>
                      <a:pt x="275511" y="71560"/>
                    </a:cubicBezTo>
                    <a:cubicBezTo>
                      <a:pt x="275868" y="70310"/>
                      <a:pt x="276213" y="69143"/>
                      <a:pt x="276570" y="68119"/>
                    </a:cubicBezTo>
                    <a:cubicBezTo>
                      <a:pt x="277308" y="66035"/>
                      <a:pt x="277868" y="64142"/>
                      <a:pt x="278368" y="62464"/>
                    </a:cubicBezTo>
                    <a:cubicBezTo>
                      <a:pt x="279237" y="59582"/>
                      <a:pt x="279987" y="57082"/>
                      <a:pt x="280916" y="56070"/>
                    </a:cubicBezTo>
                    <a:cubicBezTo>
                      <a:pt x="281117" y="55841"/>
                      <a:pt x="281892" y="55320"/>
                      <a:pt x="283968" y="55320"/>
                    </a:cubicBezTo>
                    <a:cubicBezTo>
                      <a:pt x="284480" y="55320"/>
                      <a:pt x="285070" y="55352"/>
                      <a:pt x="285750" y="55427"/>
                    </a:cubicBezTo>
                    <a:lnTo>
                      <a:pt x="285750" y="47295"/>
                    </a:lnTo>
                    <a:cubicBezTo>
                      <a:pt x="284935" y="47203"/>
                      <a:pt x="284058" y="47130"/>
                      <a:pt x="283149" y="47130"/>
                    </a:cubicBezTo>
                    <a:cubicBezTo>
                      <a:pt x="280415" y="47130"/>
                      <a:pt x="277387" y="47788"/>
                      <a:pt x="274868" y="50557"/>
                    </a:cubicBezTo>
                    <a:cubicBezTo>
                      <a:pt x="272689" y="52939"/>
                      <a:pt x="271736" y="56106"/>
                      <a:pt x="270534" y="60118"/>
                    </a:cubicBezTo>
                    <a:cubicBezTo>
                      <a:pt x="270057" y="61702"/>
                      <a:pt x="269522" y="63499"/>
                      <a:pt x="268843" y="65404"/>
                    </a:cubicBezTo>
                    <a:cubicBezTo>
                      <a:pt x="268414" y="66643"/>
                      <a:pt x="268045" y="67917"/>
                      <a:pt x="267652" y="69274"/>
                    </a:cubicBezTo>
                    <a:cubicBezTo>
                      <a:pt x="266152" y="74441"/>
                      <a:pt x="264593" y="79799"/>
                      <a:pt x="259544" y="82133"/>
                    </a:cubicBezTo>
                    <a:cubicBezTo>
                      <a:pt x="257857" y="82917"/>
                      <a:pt x="256193" y="83310"/>
                      <a:pt x="254594" y="83310"/>
                    </a:cubicBezTo>
                    <a:cubicBezTo>
                      <a:pt x="252990" y="83310"/>
                      <a:pt x="251451" y="82914"/>
                      <a:pt x="250019" y="82121"/>
                    </a:cubicBezTo>
                    <a:cubicBezTo>
                      <a:pt x="246745" y="80299"/>
                      <a:pt x="244304" y="76489"/>
                      <a:pt x="243792" y="72405"/>
                    </a:cubicBezTo>
                    <a:cubicBezTo>
                      <a:pt x="242923" y="65309"/>
                      <a:pt x="240482" y="59237"/>
                      <a:pt x="236756" y="54844"/>
                    </a:cubicBezTo>
                    <a:cubicBezTo>
                      <a:pt x="233208" y="50664"/>
                      <a:pt x="228588" y="48128"/>
                      <a:pt x="223742" y="47688"/>
                    </a:cubicBezTo>
                    <a:cubicBezTo>
                      <a:pt x="223232" y="47642"/>
                      <a:pt x="222724" y="47620"/>
                      <a:pt x="222219" y="47620"/>
                    </a:cubicBezTo>
                    <a:cubicBezTo>
                      <a:pt x="218770" y="47620"/>
                      <a:pt x="215480" y="48681"/>
                      <a:pt x="212634" y="50748"/>
                    </a:cubicBezTo>
                    <a:cubicBezTo>
                      <a:pt x="209324" y="53141"/>
                      <a:pt x="206835" y="56760"/>
                      <a:pt x="205430" y="61213"/>
                    </a:cubicBezTo>
                    <a:cubicBezTo>
                      <a:pt x="203799" y="66440"/>
                      <a:pt x="201061" y="70488"/>
                      <a:pt x="197310" y="73215"/>
                    </a:cubicBezTo>
                    <a:cubicBezTo>
                      <a:pt x="194084" y="75560"/>
                      <a:pt x="190202" y="76834"/>
                      <a:pt x="186107" y="76894"/>
                    </a:cubicBezTo>
                    <a:lnTo>
                      <a:pt x="185764" y="76897"/>
                    </a:lnTo>
                    <a:cubicBezTo>
                      <a:pt x="178608" y="76897"/>
                      <a:pt x="172373" y="73237"/>
                      <a:pt x="170533" y="67928"/>
                    </a:cubicBezTo>
                    <a:cubicBezTo>
                      <a:pt x="169450" y="64821"/>
                      <a:pt x="169593" y="62130"/>
                      <a:pt x="170986" y="59201"/>
                    </a:cubicBezTo>
                    <a:cubicBezTo>
                      <a:pt x="172414" y="56213"/>
                      <a:pt x="175034" y="53212"/>
                      <a:pt x="177808" y="50033"/>
                    </a:cubicBezTo>
                    <a:cubicBezTo>
                      <a:pt x="183047" y="44021"/>
                      <a:pt x="188988" y="37210"/>
                      <a:pt x="190369" y="27078"/>
                    </a:cubicBezTo>
                    <a:cubicBezTo>
                      <a:pt x="191286" y="20375"/>
                      <a:pt x="189893" y="14208"/>
                      <a:pt x="186333" y="9243"/>
                    </a:cubicBezTo>
                    <a:cubicBezTo>
                      <a:pt x="183070" y="4671"/>
                      <a:pt x="178260" y="1551"/>
                      <a:pt x="172795" y="432"/>
                    </a:cubicBezTo>
                    <a:cubicBezTo>
                      <a:pt x="171366" y="143"/>
                      <a:pt x="169931" y="0"/>
                      <a:pt x="168506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1424" name="Google Shape;1424;p37"/>
              <p:cNvSpPr/>
              <p:nvPr/>
            </p:nvSpPr>
            <p:spPr>
              <a:xfrm>
                <a:off x="-19525" y="1889189"/>
                <a:ext cx="9184121" cy="2798203"/>
              </a:xfrm>
              <a:custGeom>
                <a:avLst/>
                <a:gdLst/>
                <a:ahLst/>
                <a:cxnLst/>
                <a:rect l="l" t="t" r="r" b="b"/>
                <a:pathLst>
                  <a:path w="286489" h="87287" extrusionOk="0">
                    <a:moveTo>
                      <a:pt x="167580" y="1"/>
                    </a:moveTo>
                    <a:cubicBezTo>
                      <a:pt x="167572" y="1"/>
                      <a:pt x="167565" y="1"/>
                      <a:pt x="167557" y="2"/>
                    </a:cubicBezTo>
                    <a:cubicBezTo>
                      <a:pt x="166153" y="109"/>
                      <a:pt x="164760" y="383"/>
                      <a:pt x="163438" y="823"/>
                    </a:cubicBezTo>
                    <a:cubicBezTo>
                      <a:pt x="163247" y="895"/>
                      <a:pt x="163152" y="1085"/>
                      <a:pt x="163212" y="1264"/>
                    </a:cubicBezTo>
                    <a:cubicBezTo>
                      <a:pt x="163259" y="1406"/>
                      <a:pt x="163402" y="1502"/>
                      <a:pt x="163545" y="1502"/>
                    </a:cubicBezTo>
                    <a:cubicBezTo>
                      <a:pt x="163581" y="1502"/>
                      <a:pt x="163617" y="1490"/>
                      <a:pt x="163652" y="1478"/>
                    </a:cubicBezTo>
                    <a:cubicBezTo>
                      <a:pt x="164926" y="1061"/>
                      <a:pt x="166260" y="787"/>
                      <a:pt x="167605" y="692"/>
                    </a:cubicBezTo>
                    <a:cubicBezTo>
                      <a:pt x="167796" y="668"/>
                      <a:pt x="167938" y="502"/>
                      <a:pt x="167927" y="323"/>
                    </a:cubicBezTo>
                    <a:cubicBezTo>
                      <a:pt x="167915" y="140"/>
                      <a:pt x="167761" y="1"/>
                      <a:pt x="167580" y="1"/>
                    </a:cubicBezTo>
                    <a:close/>
                    <a:moveTo>
                      <a:pt x="171689" y="186"/>
                    </a:moveTo>
                    <a:cubicBezTo>
                      <a:pt x="171532" y="186"/>
                      <a:pt x="171387" y="307"/>
                      <a:pt x="171356" y="466"/>
                    </a:cubicBezTo>
                    <a:cubicBezTo>
                      <a:pt x="171332" y="656"/>
                      <a:pt x="171451" y="835"/>
                      <a:pt x="171641" y="871"/>
                    </a:cubicBezTo>
                    <a:cubicBezTo>
                      <a:pt x="172963" y="1085"/>
                      <a:pt x="174273" y="1466"/>
                      <a:pt x="175523" y="1978"/>
                    </a:cubicBezTo>
                    <a:cubicBezTo>
                      <a:pt x="175570" y="2002"/>
                      <a:pt x="175618" y="2014"/>
                      <a:pt x="175654" y="2014"/>
                    </a:cubicBezTo>
                    <a:cubicBezTo>
                      <a:pt x="175797" y="2014"/>
                      <a:pt x="175916" y="1930"/>
                      <a:pt x="175975" y="1799"/>
                    </a:cubicBezTo>
                    <a:cubicBezTo>
                      <a:pt x="176047" y="1621"/>
                      <a:pt x="175963" y="1418"/>
                      <a:pt x="175797" y="1347"/>
                    </a:cubicBezTo>
                    <a:cubicBezTo>
                      <a:pt x="174487" y="799"/>
                      <a:pt x="173130" y="418"/>
                      <a:pt x="171748" y="192"/>
                    </a:cubicBezTo>
                    <a:cubicBezTo>
                      <a:pt x="171729" y="188"/>
                      <a:pt x="171709" y="186"/>
                      <a:pt x="171689" y="186"/>
                    </a:cubicBezTo>
                    <a:close/>
                    <a:moveTo>
                      <a:pt x="159823" y="2576"/>
                    </a:moveTo>
                    <a:cubicBezTo>
                      <a:pt x="159759" y="2576"/>
                      <a:pt x="159696" y="2594"/>
                      <a:pt x="159640" y="2633"/>
                    </a:cubicBezTo>
                    <a:cubicBezTo>
                      <a:pt x="158473" y="3371"/>
                      <a:pt x="157366" y="4252"/>
                      <a:pt x="156366" y="5264"/>
                    </a:cubicBezTo>
                    <a:cubicBezTo>
                      <a:pt x="156235" y="5395"/>
                      <a:pt x="156235" y="5621"/>
                      <a:pt x="156366" y="5752"/>
                    </a:cubicBezTo>
                    <a:cubicBezTo>
                      <a:pt x="156437" y="5824"/>
                      <a:pt x="156520" y="5848"/>
                      <a:pt x="156616" y="5848"/>
                    </a:cubicBezTo>
                    <a:cubicBezTo>
                      <a:pt x="156699" y="5848"/>
                      <a:pt x="156782" y="5824"/>
                      <a:pt x="156854" y="5752"/>
                    </a:cubicBezTo>
                    <a:cubicBezTo>
                      <a:pt x="157818" y="4776"/>
                      <a:pt x="158878" y="3919"/>
                      <a:pt x="160009" y="3216"/>
                    </a:cubicBezTo>
                    <a:cubicBezTo>
                      <a:pt x="160164" y="3109"/>
                      <a:pt x="160211" y="2895"/>
                      <a:pt x="160116" y="2740"/>
                    </a:cubicBezTo>
                    <a:cubicBezTo>
                      <a:pt x="160048" y="2634"/>
                      <a:pt x="159935" y="2576"/>
                      <a:pt x="159823" y="2576"/>
                    </a:cubicBezTo>
                    <a:close/>
                    <a:moveTo>
                      <a:pt x="179255" y="3333"/>
                    </a:moveTo>
                    <a:cubicBezTo>
                      <a:pt x="179147" y="3333"/>
                      <a:pt x="179041" y="3383"/>
                      <a:pt x="178976" y="3478"/>
                    </a:cubicBezTo>
                    <a:cubicBezTo>
                      <a:pt x="178868" y="3633"/>
                      <a:pt x="178892" y="3847"/>
                      <a:pt x="179047" y="3954"/>
                    </a:cubicBezTo>
                    <a:cubicBezTo>
                      <a:pt x="180142" y="4752"/>
                      <a:pt x="181154" y="5669"/>
                      <a:pt x="182035" y="6681"/>
                    </a:cubicBezTo>
                    <a:cubicBezTo>
                      <a:pt x="182107" y="6764"/>
                      <a:pt x="182202" y="6800"/>
                      <a:pt x="182297" y="6800"/>
                    </a:cubicBezTo>
                    <a:cubicBezTo>
                      <a:pt x="182381" y="6800"/>
                      <a:pt x="182464" y="6776"/>
                      <a:pt x="182524" y="6717"/>
                    </a:cubicBezTo>
                    <a:cubicBezTo>
                      <a:pt x="182667" y="6586"/>
                      <a:pt x="182678" y="6371"/>
                      <a:pt x="182559" y="6229"/>
                    </a:cubicBezTo>
                    <a:cubicBezTo>
                      <a:pt x="181631" y="5169"/>
                      <a:pt x="180595" y="4216"/>
                      <a:pt x="179452" y="3395"/>
                    </a:cubicBezTo>
                    <a:cubicBezTo>
                      <a:pt x="179392" y="3353"/>
                      <a:pt x="179323" y="3333"/>
                      <a:pt x="179255" y="3333"/>
                    </a:cubicBezTo>
                    <a:close/>
                    <a:moveTo>
                      <a:pt x="154018" y="8367"/>
                    </a:moveTo>
                    <a:cubicBezTo>
                      <a:pt x="153904" y="8367"/>
                      <a:pt x="153795" y="8420"/>
                      <a:pt x="153734" y="8526"/>
                    </a:cubicBezTo>
                    <a:cubicBezTo>
                      <a:pt x="152984" y="9646"/>
                      <a:pt x="152306" y="10884"/>
                      <a:pt x="151722" y="12194"/>
                    </a:cubicBezTo>
                    <a:cubicBezTo>
                      <a:pt x="151651" y="12360"/>
                      <a:pt x="151722" y="12563"/>
                      <a:pt x="151901" y="12646"/>
                    </a:cubicBezTo>
                    <a:cubicBezTo>
                      <a:pt x="151936" y="12670"/>
                      <a:pt x="151984" y="12682"/>
                      <a:pt x="152032" y="12682"/>
                    </a:cubicBezTo>
                    <a:cubicBezTo>
                      <a:pt x="152163" y="12682"/>
                      <a:pt x="152294" y="12598"/>
                      <a:pt x="152353" y="12467"/>
                    </a:cubicBezTo>
                    <a:cubicBezTo>
                      <a:pt x="152925" y="11193"/>
                      <a:pt x="153580" y="9991"/>
                      <a:pt x="154306" y="8907"/>
                    </a:cubicBezTo>
                    <a:cubicBezTo>
                      <a:pt x="154413" y="8741"/>
                      <a:pt x="154365" y="8526"/>
                      <a:pt x="154211" y="8419"/>
                    </a:cubicBezTo>
                    <a:cubicBezTo>
                      <a:pt x="154150" y="8385"/>
                      <a:pt x="154083" y="8367"/>
                      <a:pt x="154018" y="8367"/>
                    </a:cubicBezTo>
                    <a:close/>
                    <a:moveTo>
                      <a:pt x="184642" y="9505"/>
                    </a:moveTo>
                    <a:cubicBezTo>
                      <a:pt x="184586" y="9505"/>
                      <a:pt x="184530" y="9520"/>
                      <a:pt x="184476" y="9550"/>
                    </a:cubicBezTo>
                    <a:cubicBezTo>
                      <a:pt x="184310" y="9634"/>
                      <a:pt x="184238" y="9848"/>
                      <a:pt x="184333" y="10015"/>
                    </a:cubicBezTo>
                    <a:cubicBezTo>
                      <a:pt x="184964" y="11193"/>
                      <a:pt x="185464" y="12455"/>
                      <a:pt x="185834" y="13765"/>
                    </a:cubicBezTo>
                    <a:cubicBezTo>
                      <a:pt x="185869" y="13920"/>
                      <a:pt x="186012" y="14027"/>
                      <a:pt x="186167" y="14027"/>
                    </a:cubicBezTo>
                    <a:cubicBezTo>
                      <a:pt x="186191" y="14027"/>
                      <a:pt x="186226" y="14015"/>
                      <a:pt x="186262" y="14015"/>
                    </a:cubicBezTo>
                    <a:cubicBezTo>
                      <a:pt x="186441" y="13956"/>
                      <a:pt x="186548" y="13765"/>
                      <a:pt x="186500" y="13587"/>
                    </a:cubicBezTo>
                    <a:cubicBezTo>
                      <a:pt x="186119" y="12217"/>
                      <a:pt x="185595" y="10908"/>
                      <a:pt x="184941" y="9693"/>
                    </a:cubicBezTo>
                    <a:cubicBezTo>
                      <a:pt x="184876" y="9572"/>
                      <a:pt x="184761" y="9505"/>
                      <a:pt x="184642" y="9505"/>
                    </a:cubicBezTo>
                    <a:close/>
                    <a:moveTo>
                      <a:pt x="96644" y="13551"/>
                    </a:moveTo>
                    <a:cubicBezTo>
                      <a:pt x="96465" y="13551"/>
                      <a:pt x="96299" y="13694"/>
                      <a:pt x="96299" y="13884"/>
                    </a:cubicBezTo>
                    <a:cubicBezTo>
                      <a:pt x="96287" y="14075"/>
                      <a:pt x="96441" y="14230"/>
                      <a:pt x="96632" y="14241"/>
                    </a:cubicBezTo>
                    <a:cubicBezTo>
                      <a:pt x="98037" y="14277"/>
                      <a:pt x="99394" y="14432"/>
                      <a:pt x="100668" y="14694"/>
                    </a:cubicBezTo>
                    <a:lnTo>
                      <a:pt x="100728" y="14694"/>
                    </a:lnTo>
                    <a:cubicBezTo>
                      <a:pt x="100894" y="14694"/>
                      <a:pt x="101037" y="14587"/>
                      <a:pt x="101073" y="14420"/>
                    </a:cubicBezTo>
                    <a:cubicBezTo>
                      <a:pt x="101109" y="14241"/>
                      <a:pt x="100990" y="14051"/>
                      <a:pt x="100799" y="14015"/>
                    </a:cubicBezTo>
                    <a:cubicBezTo>
                      <a:pt x="99489" y="13753"/>
                      <a:pt x="98096" y="13598"/>
                      <a:pt x="96644" y="13551"/>
                    </a:cubicBezTo>
                    <a:close/>
                    <a:moveTo>
                      <a:pt x="92524" y="13736"/>
                    </a:moveTo>
                    <a:cubicBezTo>
                      <a:pt x="92504" y="13736"/>
                      <a:pt x="92485" y="13738"/>
                      <a:pt x="92465" y="13741"/>
                    </a:cubicBezTo>
                    <a:cubicBezTo>
                      <a:pt x="91119" y="13932"/>
                      <a:pt x="89750" y="14277"/>
                      <a:pt x="88405" y="14777"/>
                    </a:cubicBezTo>
                    <a:cubicBezTo>
                      <a:pt x="88226" y="14837"/>
                      <a:pt x="88131" y="15039"/>
                      <a:pt x="88190" y="15218"/>
                    </a:cubicBezTo>
                    <a:cubicBezTo>
                      <a:pt x="88250" y="15361"/>
                      <a:pt x="88381" y="15444"/>
                      <a:pt x="88524" y="15444"/>
                    </a:cubicBezTo>
                    <a:cubicBezTo>
                      <a:pt x="88559" y="15444"/>
                      <a:pt x="88595" y="15432"/>
                      <a:pt x="88643" y="15420"/>
                    </a:cubicBezTo>
                    <a:cubicBezTo>
                      <a:pt x="89941" y="14944"/>
                      <a:pt x="91262" y="14611"/>
                      <a:pt x="92560" y="14420"/>
                    </a:cubicBezTo>
                    <a:cubicBezTo>
                      <a:pt x="92750" y="14396"/>
                      <a:pt x="92881" y="14218"/>
                      <a:pt x="92858" y="14027"/>
                    </a:cubicBezTo>
                    <a:cubicBezTo>
                      <a:pt x="92836" y="13867"/>
                      <a:pt x="92691" y="13736"/>
                      <a:pt x="92524" y="13736"/>
                    </a:cubicBezTo>
                    <a:close/>
                    <a:moveTo>
                      <a:pt x="104664" y="15238"/>
                    </a:moveTo>
                    <a:cubicBezTo>
                      <a:pt x="104532" y="15238"/>
                      <a:pt x="104400" y="15311"/>
                      <a:pt x="104347" y="15444"/>
                    </a:cubicBezTo>
                    <a:cubicBezTo>
                      <a:pt x="104276" y="15623"/>
                      <a:pt x="104347" y="15825"/>
                      <a:pt x="104526" y="15896"/>
                    </a:cubicBezTo>
                    <a:cubicBezTo>
                      <a:pt x="105764" y="16432"/>
                      <a:pt x="106943" y="17123"/>
                      <a:pt x="108026" y="17920"/>
                    </a:cubicBezTo>
                    <a:cubicBezTo>
                      <a:pt x="108086" y="17968"/>
                      <a:pt x="108157" y="17992"/>
                      <a:pt x="108229" y="17992"/>
                    </a:cubicBezTo>
                    <a:cubicBezTo>
                      <a:pt x="108336" y="17992"/>
                      <a:pt x="108431" y="17944"/>
                      <a:pt x="108502" y="17849"/>
                    </a:cubicBezTo>
                    <a:cubicBezTo>
                      <a:pt x="108622" y="17694"/>
                      <a:pt x="108586" y="17480"/>
                      <a:pt x="108431" y="17373"/>
                    </a:cubicBezTo>
                    <a:cubicBezTo>
                      <a:pt x="107312" y="16539"/>
                      <a:pt x="106097" y="15825"/>
                      <a:pt x="104800" y="15265"/>
                    </a:cubicBezTo>
                    <a:cubicBezTo>
                      <a:pt x="104757" y="15247"/>
                      <a:pt x="104710" y="15238"/>
                      <a:pt x="104664" y="15238"/>
                    </a:cubicBezTo>
                    <a:close/>
                    <a:moveTo>
                      <a:pt x="84800" y="16538"/>
                    </a:moveTo>
                    <a:cubicBezTo>
                      <a:pt x="84739" y="16538"/>
                      <a:pt x="84676" y="16554"/>
                      <a:pt x="84619" y="16587"/>
                    </a:cubicBezTo>
                    <a:cubicBezTo>
                      <a:pt x="83416" y="17313"/>
                      <a:pt x="82285" y="18147"/>
                      <a:pt x="81249" y="19063"/>
                    </a:cubicBezTo>
                    <a:cubicBezTo>
                      <a:pt x="81106" y="19194"/>
                      <a:pt x="81094" y="19409"/>
                      <a:pt x="81213" y="19552"/>
                    </a:cubicBezTo>
                    <a:cubicBezTo>
                      <a:pt x="81285" y="19635"/>
                      <a:pt x="81380" y="19671"/>
                      <a:pt x="81475" y="19671"/>
                    </a:cubicBezTo>
                    <a:cubicBezTo>
                      <a:pt x="81559" y="19671"/>
                      <a:pt x="81642" y="19635"/>
                      <a:pt x="81701" y="19587"/>
                    </a:cubicBezTo>
                    <a:cubicBezTo>
                      <a:pt x="82702" y="18682"/>
                      <a:pt x="83809" y="17873"/>
                      <a:pt x="84976" y="17182"/>
                    </a:cubicBezTo>
                    <a:cubicBezTo>
                      <a:pt x="85142" y="17075"/>
                      <a:pt x="85190" y="16873"/>
                      <a:pt x="85095" y="16706"/>
                    </a:cubicBezTo>
                    <a:cubicBezTo>
                      <a:pt x="85032" y="16597"/>
                      <a:pt x="84918" y="16538"/>
                      <a:pt x="84800" y="16538"/>
                    </a:cubicBezTo>
                    <a:close/>
                    <a:moveTo>
                      <a:pt x="150624" y="15861"/>
                    </a:moveTo>
                    <a:cubicBezTo>
                      <a:pt x="150474" y="15861"/>
                      <a:pt x="150331" y="15961"/>
                      <a:pt x="150282" y="16111"/>
                    </a:cubicBezTo>
                    <a:cubicBezTo>
                      <a:pt x="150222" y="16349"/>
                      <a:pt x="150151" y="16575"/>
                      <a:pt x="150091" y="16813"/>
                    </a:cubicBezTo>
                    <a:cubicBezTo>
                      <a:pt x="149793" y="17897"/>
                      <a:pt x="149591" y="19004"/>
                      <a:pt x="149460" y="20218"/>
                    </a:cubicBezTo>
                    <a:cubicBezTo>
                      <a:pt x="149436" y="20409"/>
                      <a:pt x="149579" y="20576"/>
                      <a:pt x="149770" y="20587"/>
                    </a:cubicBezTo>
                    <a:cubicBezTo>
                      <a:pt x="149781" y="20599"/>
                      <a:pt x="149793" y="20599"/>
                      <a:pt x="149805" y="20599"/>
                    </a:cubicBezTo>
                    <a:cubicBezTo>
                      <a:pt x="149972" y="20599"/>
                      <a:pt x="150127" y="20468"/>
                      <a:pt x="150151" y="20290"/>
                    </a:cubicBezTo>
                    <a:cubicBezTo>
                      <a:pt x="150270" y="19111"/>
                      <a:pt x="150472" y="18039"/>
                      <a:pt x="150746" y="17004"/>
                    </a:cubicBezTo>
                    <a:cubicBezTo>
                      <a:pt x="150817" y="16766"/>
                      <a:pt x="150877" y="16527"/>
                      <a:pt x="150948" y="16301"/>
                    </a:cubicBezTo>
                    <a:cubicBezTo>
                      <a:pt x="150996" y="16123"/>
                      <a:pt x="150901" y="15932"/>
                      <a:pt x="150710" y="15873"/>
                    </a:cubicBezTo>
                    <a:cubicBezTo>
                      <a:pt x="150681" y="15865"/>
                      <a:pt x="150652" y="15861"/>
                      <a:pt x="150624" y="15861"/>
                    </a:cubicBezTo>
                    <a:close/>
                    <a:moveTo>
                      <a:pt x="186856" y="17396"/>
                    </a:moveTo>
                    <a:cubicBezTo>
                      <a:pt x="186849" y="17396"/>
                      <a:pt x="186841" y="17396"/>
                      <a:pt x="186834" y="17397"/>
                    </a:cubicBezTo>
                    <a:cubicBezTo>
                      <a:pt x="186643" y="17408"/>
                      <a:pt x="186500" y="17575"/>
                      <a:pt x="186512" y="17766"/>
                    </a:cubicBezTo>
                    <a:cubicBezTo>
                      <a:pt x="186560" y="18290"/>
                      <a:pt x="186572" y="18825"/>
                      <a:pt x="186572" y="19361"/>
                    </a:cubicBezTo>
                    <a:cubicBezTo>
                      <a:pt x="186572" y="20171"/>
                      <a:pt x="186536" y="21004"/>
                      <a:pt x="186441" y="21826"/>
                    </a:cubicBezTo>
                    <a:cubicBezTo>
                      <a:pt x="186429" y="22016"/>
                      <a:pt x="186560" y="22183"/>
                      <a:pt x="186750" y="22207"/>
                    </a:cubicBezTo>
                    <a:lnTo>
                      <a:pt x="186786" y="22207"/>
                    </a:lnTo>
                    <a:cubicBezTo>
                      <a:pt x="186965" y="22207"/>
                      <a:pt x="187108" y="22076"/>
                      <a:pt x="187131" y="21897"/>
                    </a:cubicBezTo>
                    <a:cubicBezTo>
                      <a:pt x="187215" y="21052"/>
                      <a:pt x="187262" y="20195"/>
                      <a:pt x="187262" y="19361"/>
                    </a:cubicBezTo>
                    <a:cubicBezTo>
                      <a:pt x="187262" y="18813"/>
                      <a:pt x="187239" y="18254"/>
                      <a:pt x="187203" y="17718"/>
                    </a:cubicBezTo>
                    <a:cubicBezTo>
                      <a:pt x="187191" y="17535"/>
                      <a:pt x="187037" y="17396"/>
                      <a:pt x="186856" y="17396"/>
                    </a:cubicBezTo>
                    <a:close/>
                    <a:moveTo>
                      <a:pt x="111239" y="20113"/>
                    </a:moveTo>
                    <a:cubicBezTo>
                      <a:pt x="111159" y="20113"/>
                      <a:pt x="111080" y="20140"/>
                      <a:pt x="111015" y="20195"/>
                    </a:cubicBezTo>
                    <a:cubicBezTo>
                      <a:pt x="110872" y="20325"/>
                      <a:pt x="110848" y="20540"/>
                      <a:pt x="110979" y="20683"/>
                    </a:cubicBezTo>
                    <a:cubicBezTo>
                      <a:pt x="111824" y="21671"/>
                      <a:pt x="112622" y="22778"/>
                      <a:pt x="113324" y="23993"/>
                    </a:cubicBezTo>
                    <a:cubicBezTo>
                      <a:pt x="113396" y="24112"/>
                      <a:pt x="113503" y="24171"/>
                      <a:pt x="113622" y="24171"/>
                    </a:cubicBezTo>
                    <a:cubicBezTo>
                      <a:pt x="113682" y="24171"/>
                      <a:pt x="113741" y="24147"/>
                      <a:pt x="113801" y="24124"/>
                    </a:cubicBezTo>
                    <a:cubicBezTo>
                      <a:pt x="113956" y="24028"/>
                      <a:pt x="114015" y="23814"/>
                      <a:pt x="113920" y="23647"/>
                    </a:cubicBezTo>
                    <a:cubicBezTo>
                      <a:pt x="113194" y="22397"/>
                      <a:pt x="112372" y="21254"/>
                      <a:pt x="111503" y="20230"/>
                    </a:cubicBezTo>
                    <a:cubicBezTo>
                      <a:pt x="111431" y="20152"/>
                      <a:pt x="111335" y="20113"/>
                      <a:pt x="111239" y="20113"/>
                    </a:cubicBezTo>
                    <a:close/>
                    <a:moveTo>
                      <a:pt x="78671" y="22010"/>
                    </a:moveTo>
                    <a:cubicBezTo>
                      <a:pt x="78568" y="22010"/>
                      <a:pt x="78467" y="22056"/>
                      <a:pt x="78403" y="22147"/>
                    </a:cubicBezTo>
                    <a:cubicBezTo>
                      <a:pt x="77546" y="23278"/>
                      <a:pt x="76820" y="24481"/>
                      <a:pt x="76237" y="25743"/>
                    </a:cubicBezTo>
                    <a:cubicBezTo>
                      <a:pt x="76153" y="25910"/>
                      <a:pt x="76225" y="26112"/>
                      <a:pt x="76403" y="26195"/>
                    </a:cubicBezTo>
                    <a:cubicBezTo>
                      <a:pt x="76451" y="26219"/>
                      <a:pt x="76498" y="26231"/>
                      <a:pt x="76546" y="26231"/>
                    </a:cubicBezTo>
                    <a:cubicBezTo>
                      <a:pt x="76677" y="26231"/>
                      <a:pt x="76796" y="26160"/>
                      <a:pt x="76856" y="26029"/>
                    </a:cubicBezTo>
                    <a:cubicBezTo>
                      <a:pt x="77427" y="24814"/>
                      <a:pt x="78130" y="23647"/>
                      <a:pt x="78951" y="22564"/>
                    </a:cubicBezTo>
                    <a:cubicBezTo>
                      <a:pt x="79070" y="22409"/>
                      <a:pt x="79034" y="22195"/>
                      <a:pt x="78880" y="22076"/>
                    </a:cubicBezTo>
                    <a:cubicBezTo>
                      <a:pt x="78816" y="22032"/>
                      <a:pt x="78743" y="22010"/>
                      <a:pt x="78671" y="22010"/>
                    </a:cubicBezTo>
                    <a:close/>
                    <a:moveTo>
                      <a:pt x="149650" y="24028"/>
                    </a:moveTo>
                    <a:cubicBezTo>
                      <a:pt x="149460" y="24040"/>
                      <a:pt x="149317" y="24195"/>
                      <a:pt x="149317" y="24386"/>
                    </a:cubicBezTo>
                    <a:cubicBezTo>
                      <a:pt x="149353" y="25600"/>
                      <a:pt x="149436" y="26922"/>
                      <a:pt x="149591" y="28529"/>
                    </a:cubicBezTo>
                    <a:cubicBezTo>
                      <a:pt x="149603" y="28707"/>
                      <a:pt x="149758" y="28838"/>
                      <a:pt x="149924" y="28838"/>
                    </a:cubicBezTo>
                    <a:lnTo>
                      <a:pt x="149960" y="28838"/>
                    </a:lnTo>
                    <a:cubicBezTo>
                      <a:pt x="150151" y="28827"/>
                      <a:pt x="150293" y="28660"/>
                      <a:pt x="150270" y="28469"/>
                    </a:cubicBezTo>
                    <a:cubicBezTo>
                      <a:pt x="150127" y="26874"/>
                      <a:pt x="150031" y="25564"/>
                      <a:pt x="150008" y="24362"/>
                    </a:cubicBezTo>
                    <a:cubicBezTo>
                      <a:pt x="149996" y="24183"/>
                      <a:pt x="149841" y="24028"/>
                      <a:pt x="149650" y="24028"/>
                    </a:cubicBezTo>
                    <a:close/>
                    <a:moveTo>
                      <a:pt x="186045" y="25577"/>
                    </a:moveTo>
                    <a:cubicBezTo>
                      <a:pt x="185895" y="25577"/>
                      <a:pt x="185755" y="25678"/>
                      <a:pt x="185715" y="25838"/>
                    </a:cubicBezTo>
                    <a:cubicBezTo>
                      <a:pt x="185369" y="27124"/>
                      <a:pt x="184929" y="28422"/>
                      <a:pt x="184381" y="29684"/>
                    </a:cubicBezTo>
                    <a:cubicBezTo>
                      <a:pt x="184310" y="29850"/>
                      <a:pt x="184381" y="30053"/>
                      <a:pt x="184560" y="30136"/>
                    </a:cubicBezTo>
                    <a:cubicBezTo>
                      <a:pt x="184607" y="30148"/>
                      <a:pt x="184655" y="30160"/>
                      <a:pt x="184702" y="30160"/>
                    </a:cubicBezTo>
                    <a:cubicBezTo>
                      <a:pt x="184833" y="30160"/>
                      <a:pt x="184953" y="30089"/>
                      <a:pt x="185012" y="29958"/>
                    </a:cubicBezTo>
                    <a:cubicBezTo>
                      <a:pt x="185572" y="28660"/>
                      <a:pt x="186036" y="27326"/>
                      <a:pt x="186381" y="26005"/>
                    </a:cubicBezTo>
                    <a:cubicBezTo>
                      <a:pt x="186429" y="25826"/>
                      <a:pt x="186322" y="25636"/>
                      <a:pt x="186131" y="25588"/>
                    </a:cubicBezTo>
                    <a:cubicBezTo>
                      <a:pt x="186103" y="25580"/>
                      <a:pt x="186074" y="25577"/>
                      <a:pt x="186045" y="25577"/>
                    </a:cubicBezTo>
                    <a:close/>
                    <a:moveTo>
                      <a:pt x="115433" y="27194"/>
                    </a:moveTo>
                    <a:cubicBezTo>
                      <a:pt x="115389" y="27194"/>
                      <a:pt x="115344" y="27202"/>
                      <a:pt x="115301" y="27219"/>
                    </a:cubicBezTo>
                    <a:cubicBezTo>
                      <a:pt x="115122" y="27291"/>
                      <a:pt x="115039" y="27493"/>
                      <a:pt x="115110" y="27660"/>
                    </a:cubicBezTo>
                    <a:cubicBezTo>
                      <a:pt x="115599" y="28862"/>
                      <a:pt x="116039" y="30172"/>
                      <a:pt x="116432" y="31541"/>
                    </a:cubicBezTo>
                    <a:cubicBezTo>
                      <a:pt x="116468" y="31696"/>
                      <a:pt x="116611" y="31791"/>
                      <a:pt x="116765" y="31791"/>
                    </a:cubicBezTo>
                    <a:cubicBezTo>
                      <a:pt x="116789" y="31791"/>
                      <a:pt x="116825" y="31791"/>
                      <a:pt x="116861" y="31779"/>
                    </a:cubicBezTo>
                    <a:cubicBezTo>
                      <a:pt x="117039" y="31720"/>
                      <a:pt x="117146" y="31529"/>
                      <a:pt x="117099" y="31351"/>
                    </a:cubicBezTo>
                    <a:cubicBezTo>
                      <a:pt x="116694" y="29958"/>
                      <a:pt x="116253" y="28636"/>
                      <a:pt x="115753" y="27410"/>
                    </a:cubicBezTo>
                    <a:cubicBezTo>
                      <a:pt x="115699" y="27274"/>
                      <a:pt x="115570" y="27194"/>
                      <a:pt x="115433" y="27194"/>
                    </a:cubicBezTo>
                    <a:close/>
                    <a:moveTo>
                      <a:pt x="75192" y="29435"/>
                    </a:moveTo>
                    <a:cubicBezTo>
                      <a:pt x="75040" y="29435"/>
                      <a:pt x="74898" y="29546"/>
                      <a:pt x="74867" y="29708"/>
                    </a:cubicBezTo>
                    <a:cubicBezTo>
                      <a:pt x="74558" y="31041"/>
                      <a:pt x="74379" y="32446"/>
                      <a:pt x="74343" y="33863"/>
                    </a:cubicBezTo>
                    <a:cubicBezTo>
                      <a:pt x="74343" y="34053"/>
                      <a:pt x="74486" y="34208"/>
                      <a:pt x="74677" y="34220"/>
                    </a:cubicBezTo>
                    <a:lnTo>
                      <a:pt x="74689" y="34220"/>
                    </a:lnTo>
                    <a:cubicBezTo>
                      <a:pt x="74879" y="34220"/>
                      <a:pt x="75022" y="34065"/>
                      <a:pt x="75034" y="33875"/>
                    </a:cubicBezTo>
                    <a:cubicBezTo>
                      <a:pt x="75070" y="32506"/>
                      <a:pt x="75236" y="31160"/>
                      <a:pt x="75534" y="29862"/>
                    </a:cubicBezTo>
                    <a:cubicBezTo>
                      <a:pt x="75582" y="29672"/>
                      <a:pt x="75463" y="29493"/>
                      <a:pt x="75272" y="29446"/>
                    </a:cubicBezTo>
                    <a:cubicBezTo>
                      <a:pt x="75245" y="29439"/>
                      <a:pt x="75219" y="29435"/>
                      <a:pt x="75192" y="29435"/>
                    </a:cubicBezTo>
                    <a:close/>
                    <a:moveTo>
                      <a:pt x="150371" y="32265"/>
                    </a:moveTo>
                    <a:cubicBezTo>
                      <a:pt x="150357" y="32265"/>
                      <a:pt x="150343" y="32266"/>
                      <a:pt x="150329" y="32267"/>
                    </a:cubicBezTo>
                    <a:cubicBezTo>
                      <a:pt x="150139" y="32291"/>
                      <a:pt x="150008" y="32458"/>
                      <a:pt x="150020" y="32648"/>
                    </a:cubicBezTo>
                    <a:cubicBezTo>
                      <a:pt x="150162" y="33946"/>
                      <a:pt x="150305" y="35351"/>
                      <a:pt x="150389" y="36744"/>
                    </a:cubicBezTo>
                    <a:cubicBezTo>
                      <a:pt x="150401" y="36923"/>
                      <a:pt x="150555" y="37066"/>
                      <a:pt x="150734" y="37066"/>
                    </a:cubicBezTo>
                    <a:lnTo>
                      <a:pt x="150758" y="37066"/>
                    </a:lnTo>
                    <a:cubicBezTo>
                      <a:pt x="150948" y="37054"/>
                      <a:pt x="151091" y="36887"/>
                      <a:pt x="151079" y="36697"/>
                    </a:cubicBezTo>
                    <a:cubicBezTo>
                      <a:pt x="150996" y="35292"/>
                      <a:pt x="150853" y="33887"/>
                      <a:pt x="150710" y="32565"/>
                    </a:cubicBezTo>
                    <a:cubicBezTo>
                      <a:pt x="150688" y="32400"/>
                      <a:pt x="150543" y="32265"/>
                      <a:pt x="150371" y="32265"/>
                    </a:cubicBezTo>
                    <a:close/>
                    <a:moveTo>
                      <a:pt x="182815" y="33148"/>
                    </a:moveTo>
                    <a:cubicBezTo>
                      <a:pt x="182700" y="33148"/>
                      <a:pt x="182586" y="33206"/>
                      <a:pt x="182524" y="33315"/>
                    </a:cubicBezTo>
                    <a:cubicBezTo>
                      <a:pt x="181857" y="34434"/>
                      <a:pt x="181119" y="35554"/>
                      <a:pt x="180250" y="36732"/>
                    </a:cubicBezTo>
                    <a:cubicBezTo>
                      <a:pt x="180142" y="36875"/>
                      <a:pt x="180166" y="37101"/>
                      <a:pt x="180321" y="37209"/>
                    </a:cubicBezTo>
                    <a:cubicBezTo>
                      <a:pt x="180392" y="37256"/>
                      <a:pt x="180452" y="37280"/>
                      <a:pt x="180523" y="37280"/>
                    </a:cubicBezTo>
                    <a:cubicBezTo>
                      <a:pt x="180631" y="37280"/>
                      <a:pt x="180738" y="37232"/>
                      <a:pt x="180809" y="37137"/>
                    </a:cubicBezTo>
                    <a:cubicBezTo>
                      <a:pt x="181678" y="35935"/>
                      <a:pt x="182440" y="34803"/>
                      <a:pt x="183107" y="33660"/>
                    </a:cubicBezTo>
                    <a:cubicBezTo>
                      <a:pt x="183214" y="33506"/>
                      <a:pt x="183155" y="33291"/>
                      <a:pt x="182988" y="33196"/>
                    </a:cubicBezTo>
                    <a:cubicBezTo>
                      <a:pt x="182935" y="33163"/>
                      <a:pt x="182875" y="33148"/>
                      <a:pt x="182815" y="33148"/>
                    </a:cubicBezTo>
                    <a:close/>
                    <a:moveTo>
                      <a:pt x="117710" y="35119"/>
                    </a:moveTo>
                    <a:cubicBezTo>
                      <a:pt x="117689" y="35119"/>
                      <a:pt x="117668" y="35121"/>
                      <a:pt x="117646" y="35125"/>
                    </a:cubicBezTo>
                    <a:cubicBezTo>
                      <a:pt x="117456" y="35161"/>
                      <a:pt x="117337" y="35351"/>
                      <a:pt x="117373" y="35530"/>
                    </a:cubicBezTo>
                    <a:cubicBezTo>
                      <a:pt x="117396" y="35661"/>
                      <a:pt x="117420" y="35792"/>
                      <a:pt x="117444" y="35923"/>
                    </a:cubicBezTo>
                    <a:cubicBezTo>
                      <a:pt x="117682" y="37173"/>
                      <a:pt x="117980" y="38411"/>
                      <a:pt x="118313" y="39590"/>
                    </a:cubicBezTo>
                    <a:cubicBezTo>
                      <a:pt x="118349" y="39733"/>
                      <a:pt x="118492" y="39840"/>
                      <a:pt x="118635" y="39840"/>
                    </a:cubicBezTo>
                    <a:cubicBezTo>
                      <a:pt x="118670" y="39840"/>
                      <a:pt x="118706" y="39828"/>
                      <a:pt x="118730" y="39828"/>
                    </a:cubicBezTo>
                    <a:cubicBezTo>
                      <a:pt x="118920" y="39768"/>
                      <a:pt x="119028" y="39578"/>
                      <a:pt x="118968" y="39399"/>
                    </a:cubicBezTo>
                    <a:cubicBezTo>
                      <a:pt x="118647" y="38244"/>
                      <a:pt x="118361" y="37030"/>
                      <a:pt x="118123" y="35792"/>
                    </a:cubicBezTo>
                    <a:cubicBezTo>
                      <a:pt x="118099" y="35661"/>
                      <a:pt x="118075" y="35530"/>
                      <a:pt x="118051" y="35399"/>
                    </a:cubicBezTo>
                    <a:cubicBezTo>
                      <a:pt x="118020" y="35240"/>
                      <a:pt x="117875" y="35119"/>
                      <a:pt x="117710" y="35119"/>
                    </a:cubicBezTo>
                    <a:close/>
                    <a:moveTo>
                      <a:pt x="74966" y="37643"/>
                    </a:moveTo>
                    <a:cubicBezTo>
                      <a:pt x="74945" y="37643"/>
                      <a:pt x="74924" y="37645"/>
                      <a:pt x="74903" y="37649"/>
                    </a:cubicBezTo>
                    <a:cubicBezTo>
                      <a:pt x="74713" y="37673"/>
                      <a:pt x="74582" y="37851"/>
                      <a:pt x="74617" y="38042"/>
                    </a:cubicBezTo>
                    <a:cubicBezTo>
                      <a:pt x="74820" y="39411"/>
                      <a:pt x="75153" y="40780"/>
                      <a:pt x="75594" y="42102"/>
                    </a:cubicBezTo>
                    <a:cubicBezTo>
                      <a:pt x="75641" y="42245"/>
                      <a:pt x="75772" y="42340"/>
                      <a:pt x="75915" y="42340"/>
                    </a:cubicBezTo>
                    <a:cubicBezTo>
                      <a:pt x="75951" y="42340"/>
                      <a:pt x="75986" y="42328"/>
                      <a:pt x="76022" y="42316"/>
                    </a:cubicBezTo>
                    <a:cubicBezTo>
                      <a:pt x="76213" y="42257"/>
                      <a:pt x="76308" y="42066"/>
                      <a:pt x="76248" y="41888"/>
                    </a:cubicBezTo>
                    <a:cubicBezTo>
                      <a:pt x="75820" y="40602"/>
                      <a:pt x="75498" y="39268"/>
                      <a:pt x="75296" y="37935"/>
                    </a:cubicBezTo>
                    <a:cubicBezTo>
                      <a:pt x="75275" y="37765"/>
                      <a:pt x="75131" y="37643"/>
                      <a:pt x="74966" y="37643"/>
                    </a:cubicBezTo>
                    <a:close/>
                    <a:moveTo>
                      <a:pt x="177980" y="39835"/>
                    </a:moveTo>
                    <a:cubicBezTo>
                      <a:pt x="177879" y="39835"/>
                      <a:pt x="177781" y="39878"/>
                      <a:pt x="177714" y="39959"/>
                    </a:cubicBezTo>
                    <a:cubicBezTo>
                      <a:pt x="176832" y="41007"/>
                      <a:pt x="175939" y="42042"/>
                      <a:pt x="175023" y="43090"/>
                    </a:cubicBezTo>
                    <a:cubicBezTo>
                      <a:pt x="174904" y="43233"/>
                      <a:pt x="174916" y="43447"/>
                      <a:pt x="175058" y="43578"/>
                    </a:cubicBezTo>
                    <a:cubicBezTo>
                      <a:pt x="175118" y="43638"/>
                      <a:pt x="175201" y="43662"/>
                      <a:pt x="175285" y="43662"/>
                    </a:cubicBezTo>
                    <a:cubicBezTo>
                      <a:pt x="175380" y="43662"/>
                      <a:pt x="175475" y="43626"/>
                      <a:pt x="175547" y="43543"/>
                    </a:cubicBezTo>
                    <a:cubicBezTo>
                      <a:pt x="176463" y="42495"/>
                      <a:pt x="177356" y="41459"/>
                      <a:pt x="178237" y="40399"/>
                    </a:cubicBezTo>
                    <a:cubicBezTo>
                      <a:pt x="178356" y="40257"/>
                      <a:pt x="178345" y="40030"/>
                      <a:pt x="178202" y="39911"/>
                    </a:cubicBezTo>
                    <a:cubicBezTo>
                      <a:pt x="178135" y="39860"/>
                      <a:pt x="178057" y="39835"/>
                      <a:pt x="177980" y="39835"/>
                    </a:cubicBezTo>
                    <a:close/>
                    <a:moveTo>
                      <a:pt x="150771" y="40506"/>
                    </a:moveTo>
                    <a:cubicBezTo>
                      <a:pt x="150590" y="40506"/>
                      <a:pt x="150436" y="40645"/>
                      <a:pt x="150424" y="40828"/>
                    </a:cubicBezTo>
                    <a:cubicBezTo>
                      <a:pt x="150341" y="42304"/>
                      <a:pt x="150139" y="43614"/>
                      <a:pt x="149817" y="44840"/>
                    </a:cubicBezTo>
                    <a:cubicBezTo>
                      <a:pt x="149758" y="45019"/>
                      <a:pt x="149865" y="45210"/>
                      <a:pt x="150055" y="45257"/>
                    </a:cubicBezTo>
                    <a:cubicBezTo>
                      <a:pt x="150079" y="45269"/>
                      <a:pt x="150115" y="45269"/>
                      <a:pt x="150139" y="45269"/>
                    </a:cubicBezTo>
                    <a:cubicBezTo>
                      <a:pt x="150293" y="45269"/>
                      <a:pt x="150436" y="45174"/>
                      <a:pt x="150472" y="45019"/>
                    </a:cubicBezTo>
                    <a:cubicBezTo>
                      <a:pt x="150817" y="43745"/>
                      <a:pt x="151032" y="42388"/>
                      <a:pt x="151115" y="40876"/>
                    </a:cubicBezTo>
                    <a:cubicBezTo>
                      <a:pt x="151127" y="40685"/>
                      <a:pt x="150984" y="40518"/>
                      <a:pt x="150793" y="40507"/>
                    </a:cubicBezTo>
                    <a:cubicBezTo>
                      <a:pt x="150786" y="40506"/>
                      <a:pt x="150779" y="40506"/>
                      <a:pt x="150771" y="40506"/>
                    </a:cubicBezTo>
                    <a:close/>
                    <a:moveTo>
                      <a:pt x="119986" y="43053"/>
                    </a:moveTo>
                    <a:cubicBezTo>
                      <a:pt x="119944" y="43053"/>
                      <a:pt x="119901" y="43061"/>
                      <a:pt x="119861" y="43078"/>
                    </a:cubicBezTo>
                    <a:cubicBezTo>
                      <a:pt x="119682" y="43150"/>
                      <a:pt x="119599" y="43352"/>
                      <a:pt x="119671" y="43531"/>
                    </a:cubicBezTo>
                    <a:cubicBezTo>
                      <a:pt x="120218" y="44852"/>
                      <a:pt x="120837" y="46114"/>
                      <a:pt x="121516" y="47269"/>
                    </a:cubicBezTo>
                    <a:cubicBezTo>
                      <a:pt x="121576" y="47376"/>
                      <a:pt x="121695" y="47448"/>
                      <a:pt x="121814" y="47448"/>
                    </a:cubicBezTo>
                    <a:cubicBezTo>
                      <a:pt x="121873" y="47448"/>
                      <a:pt x="121933" y="47424"/>
                      <a:pt x="121980" y="47400"/>
                    </a:cubicBezTo>
                    <a:cubicBezTo>
                      <a:pt x="122147" y="47305"/>
                      <a:pt x="122207" y="47091"/>
                      <a:pt x="122111" y="46924"/>
                    </a:cubicBezTo>
                    <a:cubicBezTo>
                      <a:pt x="121445" y="45793"/>
                      <a:pt x="120837" y="44555"/>
                      <a:pt x="120302" y="43269"/>
                    </a:cubicBezTo>
                    <a:cubicBezTo>
                      <a:pt x="120247" y="43133"/>
                      <a:pt x="120118" y="43053"/>
                      <a:pt x="119986" y="43053"/>
                    </a:cubicBezTo>
                    <a:close/>
                    <a:moveTo>
                      <a:pt x="283973" y="47089"/>
                    </a:moveTo>
                    <a:cubicBezTo>
                      <a:pt x="283898" y="47089"/>
                      <a:pt x="283824" y="47089"/>
                      <a:pt x="283751" y="47091"/>
                    </a:cubicBezTo>
                    <a:cubicBezTo>
                      <a:pt x="283560" y="47091"/>
                      <a:pt x="283405" y="47245"/>
                      <a:pt x="283417" y="47436"/>
                    </a:cubicBezTo>
                    <a:cubicBezTo>
                      <a:pt x="283417" y="47626"/>
                      <a:pt x="283572" y="47769"/>
                      <a:pt x="283751" y="47769"/>
                    </a:cubicBezTo>
                    <a:lnTo>
                      <a:pt x="283762" y="47769"/>
                    </a:lnTo>
                    <a:cubicBezTo>
                      <a:pt x="284453" y="47769"/>
                      <a:pt x="285239" y="47805"/>
                      <a:pt x="286084" y="47900"/>
                    </a:cubicBezTo>
                    <a:cubicBezTo>
                      <a:pt x="286096" y="47912"/>
                      <a:pt x="286108" y="47912"/>
                      <a:pt x="286120" y="47912"/>
                    </a:cubicBezTo>
                    <a:cubicBezTo>
                      <a:pt x="286299" y="47912"/>
                      <a:pt x="286441" y="47781"/>
                      <a:pt x="286465" y="47603"/>
                    </a:cubicBezTo>
                    <a:cubicBezTo>
                      <a:pt x="286489" y="47412"/>
                      <a:pt x="286346" y="47245"/>
                      <a:pt x="286156" y="47222"/>
                    </a:cubicBezTo>
                    <a:cubicBezTo>
                      <a:pt x="285374" y="47136"/>
                      <a:pt x="284641" y="47089"/>
                      <a:pt x="283973" y="47089"/>
                    </a:cubicBezTo>
                    <a:close/>
                    <a:moveTo>
                      <a:pt x="222541" y="47567"/>
                    </a:moveTo>
                    <a:cubicBezTo>
                      <a:pt x="221112" y="47579"/>
                      <a:pt x="219719" y="47817"/>
                      <a:pt x="218385" y="48293"/>
                    </a:cubicBezTo>
                    <a:cubicBezTo>
                      <a:pt x="218207" y="48365"/>
                      <a:pt x="218111" y="48555"/>
                      <a:pt x="218171" y="48734"/>
                    </a:cubicBezTo>
                    <a:cubicBezTo>
                      <a:pt x="218230" y="48877"/>
                      <a:pt x="218361" y="48972"/>
                      <a:pt x="218504" y="48972"/>
                    </a:cubicBezTo>
                    <a:cubicBezTo>
                      <a:pt x="218540" y="48972"/>
                      <a:pt x="218576" y="48960"/>
                      <a:pt x="218611" y="48948"/>
                    </a:cubicBezTo>
                    <a:cubicBezTo>
                      <a:pt x="219874" y="48496"/>
                      <a:pt x="221195" y="48269"/>
                      <a:pt x="222552" y="48257"/>
                    </a:cubicBezTo>
                    <a:cubicBezTo>
                      <a:pt x="222743" y="48257"/>
                      <a:pt x="222898" y="48103"/>
                      <a:pt x="222898" y="47912"/>
                    </a:cubicBezTo>
                    <a:cubicBezTo>
                      <a:pt x="222886" y="47722"/>
                      <a:pt x="222731" y="47567"/>
                      <a:pt x="222552" y="47567"/>
                    </a:cubicBezTo>
                    <a:close/>
                    <a:moveTo>
                      <a:pt x="77538" y="45441"/>
                    </a:moveTo>
                    <a:cubicBezTo>
                      <a:pt x="77485" y="45441"/>
                      <a:pt x="77430" y="45454"/>
                      <a:pt x="77380" y="45483"/>
                    </a:cubicBezTo>
                    <a:cubicBezTo>
                      <a:pt x="77201" y="45567"/>
                      <a:pt x="77141" y="45781"/>
                      <a:pt x="77225" y="45948"/>
                    </a:cubicBezTo>
                    <a:cubicBezTo>
                      <a:pt x="77832" y="47114"/>
                      <a:pt x="78534" y="48281"/>
                      <a:pt x="79380" y="49508"/>
                    </a:cubicBezTo>
                    <a:cubicBezTo>
                      <a:pt x="79451" y="49615"/>
                      <a:pt x="79558" y="49662"/>
                      <a:pt x="79666" y="49662"/>
                    </a:cubicBezTo>
                    <a:cubicBezTo>
                      <a:pt x="79737" y="49662"/>
                      <a:pt x="79808" y="49639"/>
                      <a:pt x="79868" y="49603"/>
                    </a:cubicBezTo>
                    <a:cubicBezTo>
                      <a:pt x="80023" y="49496"/>
                      <a:pt x="80058" y="49281"/>
                      <a:pt x="79951" y="49127"/>
                    </a:cubicBezTo>
                    <a:cubicBezTo>
                      <a:pt x="79130" y="47912"/>
                      <a:pt x="78427" y="46769"/>
                      <a:pt x="77844" y="45626"/>
                    </a:cubicBezTo>
                    <a:cubicBezTo>
                      <a:pt x="77778" y="45510"/>
                      <a:pt x="77660" y="45441"/>
                      <a:pt x="77538" y="45441"/>
                    </a:cubicBezTo>
                    <a:close/>
                    <a:moveTo>
                      <a:pt x="172580" y="46105"/>
                    </a:moveTo>
                    <a:cubicBezTo>
                      <a:pt x="172482" y="46105"/>
                      <a:pt x="172385" y="46144"/>
                      <a:pt x="172320" y="46222"/>
                    </a:cubicBezTo>
                    <a:cubicBezTo>
                      <a:pt x="171284" y="47472"/>
                      <a:pt x="170463" y="48508"/>
                      <a:pt x="169760" y="49496"/>
                    </a:cubicBezTo>
                    <a:cubicBezTo>
                      <a:pt x="169653" y="49651"/>
                      <a:pt x="169677" y="49865"/>
                      <a:pt x="169832" y="49984"/>
                    </a:cubicBezTo>
                    <a:cubicBezTo>
                      <a:pt x="169903" y="50020"/>
                      <a:pt x="169963" y="50043"/>
                      <a:pt x="170034" y="50043"/>
                    </a:cubicBezTo>
                    <a:cubicBezTo>
                      <a:pt x="170141" y="50043"/>
                      <a:pt x="170248" y="49996"/>
                      <a:pt x="170320" y="49901"/>
                    </a:cubicBezTo>
                    <a:cubicBezTo>
                      <a:pt x="171010" y="48924"/>
                      <a:pt x="171820" y="47900"/>
                      <a:pt x="172856" y="46662"/>
                    </a:cubicBezTo>
                    <a:cubicBezTo>
                      <a:pt x="172975" y="46519"/>
                      <a:pt x="172951" y="46305"/>
                      <a:pt x="172808" y="46186"/>
                    </a:cubicBezTo>
                    <a:cubicBezTo>
                      <a:pt x="172743" y="46132"/>
                      <a:pt x="172661" y="46105"/>
                      <a:pt x="172580" y="46105"/>
                    </a:cubicBezTo>
                    <a:close/>
                    <a:moveTo>
                      <a:pt x="226613" y="48205"/>
                    </a:moveTo>
                    <a:cubicBezTo>
                      <a:pt x="226462" y="48205"/>
                      <a:pt x="226327" y="48303"/>
                      <a:pt x="226279" y="48448"/>
                    </a:cubicBezTo>
                    <a:cubicBezTo>
                      <a:pt x="226220" y="48627"/>
                      <a:pt x="226327" y="48829"/>
                      <a:pt x="226505" y="48877"/>
                    </a:cubicBezTo>
                    <a:cubicBezTo>
                      <a:pt x="227755" y="49281"/>
                      <a:pt x="228970" y="49877"/>
                      <a:pt x="230113" y="50651"/>
                    </a:cubicBezTo>
                    <a:cubicBezTo>
                      <a:pt x="230172" y="50686"/>
                      <a:pt x="230244" y="50710"/>
                      <a:pt x="230303" y="50710"/>
                    </a:cubicBezTo>
                    <a:cubicBezTo>
                      <a:pt x="230422" y="50710"/>
                      <a:pt x="230530" y="50651"/>
                      <a:pt x="230589" y="50555"/>
                    </a:cubicBezTo>
                    <a:cubicBezTo>
                      <a:pt x="230696" y="50389"/>
                      <a:pt x="230661" y="50174"/>
                      <a:pt x="230494" y="50079"/>
                    </a:cubicBezTo>
                    <a:cubicBezTo>
                      <a:pt x="229303" y="49270"/>
                      <a:pt x="228029" y="48650"/>
                      <a:pt x="226720" y="48222"/>
                    </a:cubicBezTo>
                    <a:cubicBezTo>
                      <a:pt x="226684" y="48211"/>
                      <a:pt x="226648" y="48205"/>
                      <a:pt x="226613" y="48205"/>
                    </a:cubicBezTo>
                    <a:close/>
                    <a:moveTo>
                      <a:pt x="42060" y="49740"/>
                    </a:moveTo>
                    <a:cubicBezTo>
                      <a:pt x="40905" y="49740"/>
                      <a:pt x="39735" y="49887"/>
                      <a:pt x="38565" y="50174"/>
                    </a:cubicBezTo>
                    <a:cubicBezTo>
                      <a:pt x="38375" y="50210"/>
                      <a:pt x="38267" y="50401"/>
                      <a:pt x="38303" y="50591"/>
                    </a:cubicBezTo>
                    <a:cubicBezTo>
                      <a:pt x="38351" y="50746"/>
                      <a:pt x="38482" y="50853"/>
                      <a:pt x="38648" y="50853"/>
                    </a:cubicBezTo>
                    <a:cubicBezTo>
                      <a:pt x="38672" y="50853"/>
                      <a:pt x="38696" y="50841"/>
                      <a:pt x="38720" y="50841"/>
                    </a:cubicBezTo>
                    <a:cubicBezTo>
                      <a:pt x="39856" y="50560"/>
                      <a:pt x="40992" y="50422"/>
                      <a:pt x="42107" y="50422"/>
                    </a:cubicBezTo>
                    <a:cubicBezTo>
                      <a:pt x="42312" y="50422"/>
                      <a:pt x="42517" y="50427"/>
                      <a:pt x="42720" y="50436"/>
                    </a:cubicBezTo>
                    <a:cubicBezTo>
                      <a:pt x="42728" y="50437"/>
                      <a:pt x="42735" y="50437"/>
                      <a:pt x="42743" y="50437"/>
                    </a:cubicBezTo>
                    <a:cubicBezTo>
                      <a:pt x="42924" y="50437"/>
                      <a:pt x="43078" y="50298"/>
                      <a:pt x="43078" y="50115"/>
                    </a:cubicBezTo>
                    <a:cubicBezTo>
                      <a:pt x="43090" y="49924"/>
                      <a:pt x="42947" y="49758"/>
                      <a:pt x="42756" y="49758"/>
                    </a:cubicBezTo>
                    <a:cubicBezTo>
                      <a:pt x="42525" y="49746"/>
                      <a:pt x="42293" y="49740"/>
                      <a:pt x="42060" y="49740"/>
                    </a:cubicBezTo>
                    <a:close/>
                    <a:moveTo>
                      <a:pt x="279768" y="47965"/>
                    </a:moveTo>
                    <a:cubicBezTo>
                      <a:pt x="279714" y="47965"/>
                      <a:pt x="279658" y="47978"/>
                      <a:pt x="279607" y="48007"/>
                    </a:cubicBezTo>
                    <a:cubicBezTo>
                      <a:pt x="278428" y="48650"/>
                      <a:pt x="277512" y="49651"/>
                      <a:pt x="276726" y="51151"/>
                    </a:cubicBezTo>
                    <a:cubicBezTo>
                      <a:pt x="276643" y="51317"/>
                      <a:pt x="276702" y="51520"/>
                      <a:pt x="276881" y="51615"/>
                    </a:cubicBezTo>
                    <a:cubicBezTo>
                      <a:pt x="276928" y="51639"/>
                      <a:pt x="276976" y="51651"/>
                      <a:pt x="277035" y="51651"/>
                    </a:cubicBezTo>
                    <a:cubicBezTo>
                      <a:pt x="277155" y="51651"/>
                      <a:pt x="277285" y="51579"/>
                      <a:pt x="277345" y="51472"/>
                    </a:cubicBezTo>
                    <a:cubicBezTo>
                      <a:pt x="278059" y="50103"/>
                      <a:pt x="278881" y="49186"/>
                      <a:pt x="279941" y="48615"/>
                    </a:cubicBezTo>
                    <a:cubicBezTo>
                      <a:pt x="280107" y="48519"/>
                      <a:pt x="280167" y="48317"/>
                      <a:pt x="280072" y="48150"/>
                    </a:cubicBezTo>
                    <a:cubicBezTo>
                      <a:pt x="280014" y="48035"/>
                      <a:pt x="279893" y="47965"/>
                      <a:pt x="279768" y="47965"/>
                    </a:cubicBezTo>
                    <a:close/>
                    <a:moveTo>
                      <a:pt x="148531" y="48364"/>
                    </a:moveTo>
                    <a:cubicBezTo>
                      <a:pt x="148415" y="48364"/>
                      <a:pt x="148304" y="48422"/>
                      <a:pt x="148234" y="48531"/>
                    </a:cubicBezTo>
                    <a:cubicBezTo>
                      <a:pt x="147555" y="49651"/>
                      <a:pt x="146686" y="50686"/>
                      <a:pt x="145662" y="51627"/>
                    </a:cubicBezTo>
                    <a:cubicBezTo>
                      <a:pt x="145531" y="51746"/>
                      <a:pt x="145519" y="51972"/>
                      <a:pt x="145650" y="52103"/>
                    </a:cubicBezTo>
                    <a:cubicBezTo>
                      <a:pt x="145710" y="52187"/>
                      <a:pt x="145805" y="52222"/>
                      <a:pt x="145900" y="52222"/>
                    </a:cubicBezTo>
                    <a:cubicBezTo>
                      <a:pt x="145983" y="52222"/>
                      <a:pt x="146067" y="52187"/>
                      <a:pt x="146138" y="52127"/>
                    </a:cubicBezTo>
                    <a:cubicBezTo>
                      <a:pt x="147210" y="51151"/>
                      <a:pt x="148115" y="50055"/>
                      <a:pt x="148829" y="48889"/>
                    </a:cubicBezTo>
                    <a:cubicBezTo>
                      <a:pt x="148924" y="48734"/>
                      <a:pt x="148877" y="48519"/>
                      <a:pt x="148710" y="48412"/>
                    </a:cubicBezTo>
                    <a:cubicBezTo>
                      <a:pt x="148653" y="48380"/>
                      <a:pt x="148591" y="48364"/>
                      <a:pt x="148531" y="48364"/>
                    </a:cubicBezTo>
                    <a:close/>
                    <a:moveTo>
                      <a:pt x="46764" y="50591"/>
                    </a:moveTo>
                    <a:cubicBezTo>
                      <a:pt x="46624" y="50591"/>
                      <a:pt x="46493" y="50679"/>
                      <a:pt x="46447" y="50817"/>
                    </a:cubicBezTo>
                    <a:cubicBezTo>
                      <a:pt x="46376" y="50996"/>
                      <a:pt x="46471" y="51186"/>
                      <a:pt x="46649" y="51258"/>
                    </a:cubicBezTo>
                    <a:cubicBezTo>
                      <a:pt x="47876" y="51722"/>
                      <a:pt x="49055" y="52377"/>
                      <a:pt x="50150" y="53210"/>
                    </a:cubicBezTo>
                    <a:cubicBezTo>
                      <a:pt x="50209" y="53258"/>
                      <a:pt x="50281" y="53282"/>
                      <a:pt x="50364" y="53282"/>
                    </a:cubicBezTo>
                    <a:cubicBezTo>
                      <a:pt x="50459" y="53282"/>
                      <a:pt x="50567" y="53234"/>
                      <a:pt x="50638" y="53151"/>
                    </a:cubicBezTo>
                    <a:cubicBezTo>
                      <a:pt x="50745" y="52996"/>
                      <a:pt x="50721" y="52782"/>
                      <a:pt x="50567" y="52663"/>
                    </a:cubicBezTo>
                    <a:cubicBezTo>
                      <a:pt x="49424" y="51794"/>
                      <a:pt x="48185" y="51103"/>
                      <a:pt x="46888" y="50615"/>
                    </a:cubicBezTo>
                    <a:cubicBezTo>
                      <a:pt x="46847" y="50599"/>
                      <a:pt x="46805" y="50591"/>
                      <a:pt x="46764" y="50591"/>
                    </a:cubicBezTo>
                    <a:close/>
                    <a:moveTo>
                      <a:pt x="124174" y="50136"/>
                    </a:moveTo>
                    <a:cubicBezTo>
                      <a:pt x="124095" y="50136"/>
                      <a:pt x="124014" y="50164"/>
                      <a:pt x="123945" y="50222"/>
                    </a:cubicBezTo>
                    <a:cubicBezTo>
                      <a:pt x="123802" y="50341"/>
                      <a:pt x="123778" y="50555"/>
                      <a:pt x="123909" y="50698"/>
                    </a:cubicBezTo>
                    <a:cubicBezTo>
                      <a:pt x="124838" y="51817"/>
                      <a:pt x="125850" y="52806"/>
                      <a:pt x="126910" y="53627"/>
                    </a:cubicBezTo>
                    <a:cubicBezTo>
                      <a:pt x="126981" y="53675"/>
                      <a:pt x="127052" y="53699"/>
                      <a:pt x="127124" y="53699"/>
                    </a:cubicBezTo>
                    <a:cubicBezTo>
                      <a:pt x="127231" y="53699"/>
                      <a:pt x="127326" y="53651"/>
                      <a:pt x="127398" y="53568"/>
                    </a:cubicBezTo>
                    <a:cubicBezTo>
                      <a:pt x="127517" y="53413"/>
                      <a:pt x="127481" y="53199"/>
                      <a:pt x="127338" y="53080"/>
                    </a:cubicBezTo>
                    <a:cubicBezTo>
                      <a:pt x="126314" y="52294"/>
                      <a:pt x="125338" y="51341"/>
                      <a:pt x="124433" y="50258"/>
                    </a:cubicBezTo>
                    <a:cubicBezTo>
                      <a:pt x="124367" y="50179"/>
                      <a:pt x="124272" y="50136"/>
                      <a:pt x="124174" y="50136"/>
                    </a:cubicBezTo>
                    <a:close/>
                    <a:moveTo>
                      <a:pt x="214916" y="50289"/>
                    </a:moveTo>
                    <a:cubicBezTo>
                      <a:pt x="214839" y="50289"/>
                      <a:pt x="214761" y="50313"/>
                      <a:pt x="214694" y="50365"/>
                    </a:cubicBezTo>
                    <a:cubicBezTo>
                      <a:pt x="213623" y="51222"/>
                      <a:pt x="212658" y="52258"/>
                      <a:pt x="211825" y="53449"/>
                    </a:cubicBezTo>
                    <a:cubicBezTo>
                      <a:pt x="211718" y="53603"/>
                      <a:pt x="211753" y="53818"/>
                      <a:pt x="211908" y="53925"/>
                    </a:cubicBezTo>
                    <a:cubicBezTo>
                      <a:pt x="211968" y="53972"/>
                      <a:pt x="212039" y="53996"/>
                      <a:pt x="212111" y="53996"/>
                    </a:cubicBezTo>
                    <a:cubicBezTo>
                      <a:pt x="212218" y="53996"/>
                      <a:pt x="212325" y="53937"/>
                      <a:pt x="212396" y="53842"/>
                    </a:cubicBezTo>
                    <a:cubicBezTo>
                      <a:pt x="213182" y="52710"/>
                      <a:pt x="214099" y="51710"/>
                      <a:pt x="215123" y="50901"/>
                    </a:cubicBezTo>
                    <a:cubicBezTo>
                      <a:pt x="215278" y="50782"/>
                      <a:pt x="215302" y="50567"/>
                      <a:pt x="215182" y="50413"/>
                    </a:cubicBezTo>
                    <a:cubicBezTo>
                      <a:pt x="215115" y="50331"/>
                      <a:pt x="215017" y="50289"/>
                      <a:pt x="214916" y="50289"/>
                    </a:cubicBezTo>
                    <a:close/>
                    <a:moveTo>
                      <a:pt x="34791" y="51620"/>
                    </a:moveTo>
                    <a:cubicBezTo>
                      <a:pt x="34736" y="51620"/>
                      <a:pt x="34679" y="51634"/>
                      <a:pt x="34624" y="51663"/>
                    </a:cubicBezTo>
                    <a:cubicBezTo>
                      <a:pt x="33374" y="52318"/>
                      <a:pt x="32219" y="53139"/>
                      <a:pt x="31207" y="54103"/>
                    </a:cubicBezTo>
                    <a:cubicBezTo>
                      <a:pt x="31064" y="54234"/>
                      <a:pt x="31064" y="54461"/>
                      <a:pt x="31195" y="54592"/>
                    </a:cubicBezTo>
                    <a:cubicBezTo>
                      <a:pt x="31267" y="54663"/>
                      <a:pt x="31350" y="54699"/>
                      <a:pt x="31445" y="54699"/>
                    </a:cubicBezTo>
                    <a:cubicBezTo>
                      <a:pt x="31529" y="54699"/>
                      <a:pt x="31612" y="54675"/>
                      <a:pt x="31683" y="54604"/>
                    </a:cubicBezTo>
                    <a:cubicBezTo>
                      <a:pt x="32648" y="53687"/>
                      <a:pt x="33743" y="52901"/>
                      <a:pt x="34946" y="52270"/>
                    </a:cubicBezTo>
                    <a:cubicBezTo>
                      <a:pt x="35112" y="52187"/>
                      <a:pt x="35184" y="51972"/>
                      <a:pt x="35089" y="51806"/>
                    </a:cubicBezTo>
                    <a:cubicBezTo>
                      <a:pt x="35031" y="51690"/>
                      <a:pt x="34915" y="51620"/>
                      <a:pt x="34791" y="51620"/>
                    </a:cubicBezTo>
                    <a:close/>
                    <a:moveTo>
                      <a:pt x="82133" y="52290"/>
                    </a:moveTo>
                    <a:cubicBezTo>
                      <a:pt x="82058" y="52290"/>
                      <a:pt x="81981" y="52315"/>
                      <a:pt x="81916" y="52365"/>
                    </a:cubicBezTo>
                    <a:cubicBezTo>
                      <a:pt x="81773" y="52484"/>
                      <a:pt x="81737" y="52699"/>
                      <a:pt x="81856" y="52853"/>
                    </a:cubicBezTo>
                    <a:cubicBezTo>
                      <a:pt x="82309" y="53425"/>
                      <a:pt x="82773" y="53984"/>
                      <a:pt x="83214" y="54544"/>
                    </a:cubicBezTo>
                    <a:cubicBezTo>
                      <a:pt x="83630" y="55056"/>
                      <a:pt x="84035" y="55568"/>
                      <a:pt x="84440" y="56080"/>
                    </a:cubicBezTo>
                    <a:cubicBezTo>
                      <a:pt x="84511" y="56163"/>
                      <a:pt x="84607" y="56211"/>
                      <a:pt x="84714" y="56211"/>
                    </a:cubicBezTo>
                    <a:cubicBezTo>
                      <a:pt x="84785" y="56211"/>
                      <a:pt x="84857" y="56187"/>
                      <a:pt x="84928" y="56139"/>
                    </a:cubicBezTo>
                    <a:cubicBezTo>
                      <a:pt x="85071" y="56020"/>
                      <a:pt x="85095" y="55806"/>
                      <a:pt x="84976" y="55651"/>
                    </a:cubicBezTo>
                    <a:cubicBezTo>
                      <a:pt x="84571" y="55139"/>
                      <a:pt x="84166" y="54627"/>
                      <a:pt x="83749" y="54103"/>
                    </a:cubicBezTo>
                    <a:cubicBezTo>
                      <a:pt x="83309" y="53556"/>
                      <a:pt x="82844" y="52996"/>
                      <a:pt x="82404" y="52425"/>
                    </a:cubicBezTo>
                    <a:cubicBezTo>
                      <a:pt x="82335" y="52336"/>
                      <a:pt x="82235" y="52290"/>
                      <a:pt x="82133" y="52290"/>
                    </a:cubicBezTo>
                    <a:close/>
                    <a:moveTo>
                      <a:pt x="142573" y="53960"/>
                    </a:moveTo>
                    <a:cubicBezTo>
                      <a:pt x="142513" y="53960"/>
                      <a:pt x="142453" y="53976"/>
                      <a:pt x="142400" y="54008"/>
                    </a:cubicBezTo>
                    <a:cubicBezTo>
                      <a:pt x="142340" y="54032"/>
                      <a:pt x="142292" y="54068"/>
                      <a:pt x="142245" y="54092"/>
                    </a:cubicBezTo>
                    <a:cubicBezTo>
                      <a:pt x="141078" y="54758"/>
                      <a:pt x="139887" y="55258"/>
                      <a:pt x="138685" y="55580"/>
                    </a:cubicBezTo>
                    <a:cubicBezTo>
                      <a:pt x="138506" y="55639"/>
                      <a:pt x="138399" y="55818"/>
                      <a:pt x="138447" y="56008"/>
                    </a:cubicBezTo>
                    <a:cubicBezTo>
                      <a:pt x="138494" y="56163"/>
                      <a:pt x="138625" y="56258"/>
                      <a:pt x="138780" y="56258"/>
                    </a:cubicBezTo>
                    <a:cubicBezTo>
                      <a:pt x="138804" y="56258"/>
                      <a:pt x="138840" y="56258"/>
                      <a:pt x="138863" y="56247"/>
                    </a:cubicBezTo>
                    <a:cubicBezTo>
                      <a:pt x="140114" y="55913"/>
                      <a:pt x="141364" y="55389"/>
                      <a:pt x="142578" y="54699"/>
                    </a:cubicBezTo>
                    <a:cubicBezTo>
                      <a:pt x="142638" y="54663"/>
                      <a:pt x="142685" y="54627"/>
                      <a:pt x="142745" y="54604"/>
                    </a:cubicBezTo>
                    <a:cubicBezTo>
                      <a:pt x="142912" y="54508"/>
                      <a:pt x="142959" y="54294"/>
                      <a:pt x="142864" y="54127"/>
                    </a:cubicBezTo>
                    <a:cubicBezTo>
                      <a:pt x="142801" y="54018"/>
                      <a:pt x="142687" y="53960"/>
                      <a:pt x="142573" y="53960"/>
                    </a:cubicBezTo>
                    <a:close/>
                    <a:moveTo>
                      <a:pt x="233428" y="52703"/>
                    </a:moveTo>
                    <a:cubicBezTo>
                      <a:pt x="233346" y="52703"/>
                      <a:pt x="233263" y="52733"/>
                      <a:pt x="233197" y="52794"/>
                    </a:cubicBezTo>
                    <a:cubicBezTo>
                      <a:pt x="233066" y="52925"/>
                      <a:pt x="233054" y="53139"/>
                      <a:pt x="233185" y="53282"/>
                    </a:cubicBezTo>
                    <a:cubicBezTo>
                      <a:pt x="234066" y="54234"/>
                      <a:pt x="234887" y="55330"/>
                      <a:pt x="235626" y="56520"/>
                    </a:cubicBezTo>
                    <a:cubicBezTo>
                      <a:pt x="235697" y="56628"/>
                      <a:pt x="235804" y="56675"/>
                      <a:pt x="235923" y="56675"/>
                    </a:cubicBezTo>
                    <a:cubicBezTo>
                      <a:pt x="235983" y="56675"/>
                      <a:pt x="236042" y="56663"/>
                      <a:pt x="236102" y="56628"/>
                    </a:cubicBezTo>
                    <a:cubicBezTo>
                      <a:pt x="236268" y="56532"/>
                      <a:pt x="236316" y="56318"/>
                      <a:pt x="236209" y="56151"/>
                    </a:cubicBezTo>
                    <a:cubicBezTo>
                      <a:pt x="235459" y="54925"/>
                      <a:pt x="234602" y="53806"/>
                      <a:pt x="233685" y="52818"/>
                    </a:cubicBezTo>
                    <a:cubicBezTo>
                      <a:pt x="233615" y="52741"/>
                      <a:pt x="233522" y="52703"/>
                      <a:pt x="233428" y="52703"/>
                    </a:cubicBezTo>
                    <a:close/>
                    <a:moveTo>
                      <a:pt x="130683" y="55078"/>
                    </a:moveTo>
                    <a:cubicBezTo>
                      <a:pt x="130546" y="55078"/>
                      <a:pt x="130416" y="55159"/>
                      <a:pt x="130362" y="55294"/>
                    </a:cubicBezTo>
                    <a:cubicBezTo>
                      <a:pt x="130291" y="55473"/>
                      <a:pt x="130374" y="55675"/>
                      <a:pt x="130553" y="55747"/>
                    </a:cubicBezTo>
                    <a:cubicBezTo>
                      <a:pt x="131886" y="56282"/>
                      <a:pt x="133279" y="56604"/>
                      <a:pt x="134672" y="56687"/>
                    </a:cubicBezTo>
                    <a:lnTo>
                      <a:pt x="134684" y="56687"/>
                    </a:lnTo>
                    <a:cubicBezTo>
                      <a:pt x="134875" y="56687"/>
                      <a:pt x="135018" y="56544"/>
                      <a:pt x="135030" y="56366"/>
                    </a:cubicBezTo>
                    <a:cubicBezTo>
                      <a:pt x="135041" y="56175"/>
                      <a:pt x="134899" y="56008"/>
                      <a:pt x="134708" y="55997"/>
                    </a:cubicBezTo>
                    <a:cubicBezTo>
                      <a:pt x="133387" y="55925"/>
                      <a:pt x="132077" y="55616"/>
                      <a:pt x="130815" y="55104"/>
                    </a:cubicBezTo>
                    <a:cubicBezTo>
                      <a:pt x="130772" y="55086"/>
                      <a:pt x="130727" y="55078"/>
                      <a:pt x="130683" y="55078"/>
                    </a:cubicBezTo>
                    <a:close/>
                    <a:moveTo>
                      <a:pt x="167879" y="52866"/>
                    </a:moveTo>
                    <a:cubicBezTo>
                      <a:pt x="167749" y="52866"/>
                      <a:pt x="167629" y="52936"/>
                      <a:pt x="167569" y="53056"/>
                    </a:cubicBezTo>
                    <a:cubicBezTo>
                      <a:pt x="166891" y="54401"/>
                      <a:pt x="166414" y="55687"/>
                      <a:pt x="166117" y="56985"/>
                    </a:cubicBezTo>
                    <a:cubicBezTo>
                      <a:pt x="166069" y="57175"/>
                      <a:pt x="166188" y="57366"/>
                      <a:pt x="166367" y="57401"/>
                    </a:cubicBezTo>
                    <a:cubicBezTo>
                      <a:pt x="166403" y="57413"/>
                      <a:pt x="166426" y="57413"/>
                      <a:pt x="166450" y="57413"/>
                    </a:cubicBezTo>
                    <a:cubicBezTo>
                      <a:pt x="166605" y="57413"/>
                      <a:pt x="166748" y="57306"/>
                      <a:pt x="166784" y="57140"/>
                    </a:cubicBezTo>
                    <a:cubicBezTo>
                      <a:pt x="167069" y="55889"/>
                      <a:pt x="167522" y="54651"/>
                      <a:pt x="168177" y="53365"/>
                    </a:cubicBezTo>
                    <a:cubicBezTo>
                      <a:pt x="168272" y="53199"/>
                      <a:pt x="168200" y="52984"/>
                      <a:pt x="168034" y="52901"/>
                    </a:cubicBezTo>
                    <a:cubicBezTo>
                      <a:pt x="167983" y="52877"/>
                      <a:pt x="167930" y="52866"/>
                      <a:pt x="167879" y="52866"/>
                    </a:cubicBezTo>
                    <a:close/>
                    <a:moveTo>
                      <a:pt x="275549" y="54806"/>
                    </a:moveTo>
                    <a:cubicBezTo>
                      <a:pt x="275398" y="54806"/>
                      <a:pt x="275253" y="54896"/>
                      <a:pt x="275214" y="55044"/>
                    </a:cubicBezTo>
                    <a:cubicBezTo>
                      <a:pt x="274976" y="55782"/>
                      <a:pt x="274738" y="56568"/>
                      <a:pt x="274488" y="57390"/>
                    </a:cubicBezTo>
                    <a:cubicBezTo>
                      <a:pt x="274333" y="57913"/>
                      <a:pt x="274178" y="58449"/>
                      <a:pt x="274011" y="58997"/>
                    </a:cubicBezTo>
                    <a:cubicBezTo>
                      <a:pt x="273952" y="59187"/>
                      <a:pt x="274059" y="59378"/>
                      <a:pt x="274237" y="59437"/>
                    </a:cubicBezTo>
                    <a:cubicBezTo>
                      <a:pt x="274273" y="59437"/>
                      <a:pt x="274297" y="59449"/>
                      <a:pt x="274333" y="59449"/>
                    </a:cubicBezTo>
                    <a:cubicBezTo>
                      <a:pt x="274488" y="59449"/>
                      <a:pt x="274618" y="59354"/>
                      <a:pt x="274666" y="59199"/>
                    </a:cubicBezTo>
                    <a:cubicBezTo>
                      <a:pt x="274833" y="58652"/>
                      <a:pt x="274999" y="58116"/>
                      <a:pt x="275154" y="57592"/>
                    </a:cubicBezTo>
                    <a:cubicBezTo>
                      <a:pt x="275404" y="56770"/>
                      <a:pt x="275631" y="55985"/>
                      <a:pt x="275869" y="55258"/>
                    </a:cubicBezTo>
                    <a:cubicBezTo>
                      <a:pt x="275928" y="55068"/>
                      <a:pt x="275821" y="54877"/>
                      <a:pt x="275642" y="54818"/>
                    </a:cubicBezTo>
                    <a:cubicBezTo>
                      <a:pt x="275612" y="54810"/>
                      <a:pt x="275580" y="54806"/>
                      <a:pt x="275549" y="54806"/>
                    </a:cubicBezTo>
                    <a:close/>
                    <a:moveTo>
                      <a:pt x="53280" y="55501"/>
                    </a:moveTo>
                    <a:cubicBezTo>
                      <a:pt x="53206" y="55501"/>
                      <a:pt x="53131" y="55523"/>
                      <a:pt x="53067" y="55568"/>
                    </a:cubicBezTo>
                    <a:cubicBezTo>
                      <a:pt x="52924" y="55687"/>
                      <a:pt x="52888" y="55901"/>
                      <a:pt x="53007" y="56056"/>
                    </a:cubicBezTo>
                    <a:cubicBezTo>
                      <a:pt x="53829" y="57104"/>
                      <a:pt x="54543" y="58271"/>
                      <a:pt x="55115" y="59509"/>
                    </a:cubicBezTo>
                    <a:cubicBezTo>
                      <a:pt x="55174" y="59628"/>
                      <a:pt x="55305" y="59711"/>
                      <a:pt x="55436" y="59711"/>
                    </a:cubicBezTo>
                    <a:cubicBezTo>
                      <a:pt x="55484" y="59711"/>
                      <a:pt x="55532" y="59699"/>
                      <a:pt x="55579" y="59676"/>
                    </a:cubicBezTo>
                    <a:cubicBezTo>
                      <a:pt x="55746" y="59592"/>
                      <a:pt x="55817" y="59390"/>
                      <a:pt x="55746" y="59223"/>
                    </a:cubicBezTo>
                    <a:cubicBezTo>
                      <a:pt x="55139" y="57925"/>
                      <a:pt x="54412" y="56723"/>
                      <a:pt x="53555" y="55627"/>
                    </a:cubicBezTo>
                    <a:cubicBezTo>
                      <a:pt x="53486" y="55544"/>
                      <a:pt x="53384" y="55501"/>
                      <a:pt x="53280" y="55501"/>
                    </a:cubicBezTo>
                    <a:close/>
                    <a:moveTo>
                      <a:pt x="210181" y="56947"/>
                    </a:moveTo>
                    <a:cubicBezTo>
                      <a:pt x="210044" y="56947"/>
                      <a:pt x="209915" y="57028"/>
                      <a:pt x="209860" y="57163"/>
                    </a:cubicBezTo>
                    <a:cubicBezTo>
                      <a:pt x="209694" y="57604"/>
                      <a:pt x="209527" y="58068"/>
                      <a:pt x="209384" y="58533"/>
                    </a:cubicBezTo>
                    <a:cubicBezTo>
                      <a:pt x="209110" y="59390"/>
                      <a:pt x="208813" y="60247"/>
                      <a:pt x="208479" y="61057"/>
                    </a:cubicBezTo>
                    <a:cubicBezTo>
                      <a:pt x="208408" y="61223"/>
                      <a:pt x="208503" y="61426"/>
                      <a:pt x="208670" y="61497"/>
                    </a:cubicBezTo>
                    <a:cubicBezTo>
                      <a:pt x="208717" y="61521"/>
                      <a:pt x="208765" y="61521"/>
                      <a:pt x="208801" y="61521"/>
                    </a:cubicBezTo>
                    <a:cubicBezTo>
                      <a:pt x="208944" y="61521"/>
                      <a:pt x="209075" y="61450"/>
                      <a:pt x="209122" y="61307"/>
                    </a:cubicBezTo>
                    <a:cubicBezTo>
                      <a:pt x="209456" y="60485"/>
                      <a:pt x="209765" y="59616"/>
                      <a:pt x="210039" y="58735"/>
                    </a:cubicBezTo>
                    <a:cubicBezTo>
                      <a:pt x="210182" y="58283"/>
                      <a:pt x="210337" y="57842"/>
                      <a:pt x="210503" y="57413"/>
                    </a:cubicBezTo>
                    <a:cubicBezTo>
                      <a:pt x="210575" y="57235"/>
                      <a:pt x="210491" y="57044"/>
                      <a:pt x="210313" y="56973"/>
                    </a:cubicBezTo>
                    <a:cubicBezTo>
                      <a:pt x="210270" y="56956"/>
                      <a:pt x="210225" y="56947"/>
                      <a:pt x="210181" y="56947"/>
                    </a:cubicBezTo>
                    <a:close/>
                    <a:moveTo>
                      <a:pt x="28861" y="57225"/>
                    </a:moveTo>
                    <a:cubicBezTo>
                      <a:pt x="28746" y="57225"/>
                      <a:pt x="28637" y="57283"/>
                      <a:pt x="28576" y="57390"/>
                    </a:cubicBezTo>
                    <a:cubicBezTo>
                      <a:pt x="27897" y="58497"/>
                      <a:pt x="27290" y="59723"/>
                      <a:pt x="26718" y="61140"/>
                    </a:cubicBezTo>
                    <a:cubicBezTo>
                      <a:pt x="26647" y="61319"/>
                      <a:pt x="26730" y="61521"/>
                      <a:pt x="26909" y="61581"/>
                    </a:cubicBezTo>
                    <a:cubicBezTo>
                      <a:pt x="26945" y="61604"/>
                      <a:pt x="26992" y="61616"/>
                      <a:pt x="27040" y="61616"/>
                    </a:cubicBezTo>
                    <a:cubicBezTo>
                      <a:pt x="27171" y="61616"/>
                      <a:pt x="27302" y="61533"/>
                      <a:pt x="27349" y="61390"/>
                    </a:cubicBezTo>
                    <a:cubicBezTo>
                      <a:pt x="27909" y="60009"/>
                      <a:pt x="28504" y="58818"/>
                      <a:pt x="29159" y="57747"/>
                    </a:cubicBezTo>
                    <a:cubicBezTo>
                      <a:pt x="29266" y="57592"/>
                      <a:pt x="29207" y="57378"/>
                      <a:pt x="29052" y="57282"/>
                    </a:cubicBezTo>
                    <a:cubicBezTo>
                      <a:pt x="28992" y="57244"/>
                      <a:pt x="28925" y="57225"/>
                      <a:pt x="28861" y="57225"/>
                    </a:cubicBezTo>
                    <a:close/>
                    <a:moveTo>
                      <a:pt x="87150" y="58856"/>
                    </a:moveTo>
                    <a:cubicBezTo>
                      <a:pt x="87086" y="58856"/>
                      <a:pt x="87021" y="58874"/>
                      <a:pt x="86964" y="58914"/>
                    </a:cubicBezTo>
                    <a:cubicBezTo>
                      <a:pt x="86797" y="59009"/>
                      <a:pt x="86762" y="59223"/>
                      <a:pt x="86857" y="59390"/>
                    </a:cubicBezTo>
                    <a:cubicBezTo>
                      <a:pt x="87690" y="60664"/>
                      <a:pt x="88309" y="61831"/>
                      <a:pt x="88726" y="62974"/>
                    </a:cubicBezTo>
                    <a:cubicBezTo>
                      <a:pt x="88786" y="63105"/>
                      <a:pt x="88917" y="63200"/>
                      <a:pt x="89048" y="63200"/>
                    </a:cubicBezTo>
                    <a:cubicBezTo>
                      <a:pt x="89095" y="63200"/>
                      <a:pt x="89131" y="63188"/>
                      <a:pt x="89179" y="63176"/>
                    </a:cubicBezTo>
                    <a:cubicBezTo>
                      <a:pt x="89345" y="63105"/>
                      <a:pt x="89441" y="62914"/>
                      <a:pt x="89369" y="62735"/>
                    </a:cubicBezTo>
                    <a:cubicBezTo>
                      <a:pt x="88929" y="61545"/>
                      <a:pt x="88298" y="60330"/>
                      <a:pt x="87440" y="59009"/>
                    </a:cubicBezTo>
                    <a:cubicBezTo>
                      <a:pt x="87372" y="58911"/>
                      <a:pt x="87262" y="58856"/>
                      <a:pt x="87150" y="58856"/>
                    </a:cubicBezTo>
                    <a:close/>
                    <a:moveTo>
                      <a:pt x="237804" y="59667"/>
                    </a:moveTo>
                    <a:cubicBezTo>
                      <a:pt x="237757" y="59667"/>
                      <a:pt x="237709" y="59677"/>
                      <a:pt x="237661" y="59699"/>
                    </a:cubicBezTo>
                    <a:cubicBezTo>
                      <a:pt x="237483" y="59771"/>
                      <a:pt x="237400" y="59973"/>
                      <a:pt x="237471" y="60140"/>
                    </a:cubicBezTo>
                    <a:cubicBezTo>
                      <a:pt x="237971" y="61354"/>
                      <a:pt x="238412" y="62664"/>
                      <a:pt x="238781" y="64009"/>
                    </a:cubicBezTo>
                    <a:cubicBezTo>
                      <a:pt x="238816" y="64164"/>
                      <a:pt x="238959" y="64271"/>
                      <a:pt x="239114" y="64271"/>
                    </a:cubicBezTo>
                    <a:cubicBezTo>
                      <a:pt x="239138" y="64271"/>
                      <a:pt x="239174" y="64259"/>
                      <a:pt x="239197" y="64259"/>
                    </a:cubicBezTo>
                    <a:cubicBezTo>
                      <a:pt x="239376" y="64212"/>
                      <a:pt x="239495" y="64021"/>
                      <a:pt x="239447" y="63831"/>
                    </a:cubicBezTo>
                    <a:cubicBezTo>
                      <a:pt x="239078" y="62450"/>
                      <a:pt x="238626" y="61128"/>
                      <a:pt x="238114" y="59878"/>
                    </a:cubicBezTo>
                    <a:cubicBezTo>
                      <a:pt x="238053" y="59747"/>
                      <a:pt x="237934" y="59667"/>
                      <a:pt x="237804" y="59667"/>
                    </a:cubicBezTo>
                    <a:close/>
                    <a:moveTo>
                      <a:pt x="166127" y="60818"/>
                    </a:moveTo>
                    <a:cubicBezTo>
                      <a:pt x="166120" y="60818"/>
                      <a:pt x="166112" y="60818"/>
                      <a:pt x="166105" y="60819"/>
                    </a:cubicBezTo>
                    <a:cubicBezTo>
                      <a:pt x="165914" y="60830"/>
                      <a:pt x="165772" y="60997"/>
                      <a:pt x="165783" y="61188"/>
                    </a:cubicBezTo>
                    <a:cubicBezTo>
                      <a:pt x="165867" y="62521"/>
                      <a:pt x="166153" y="63914"/>
                      <a:pt x="166617" y="65307"/>
                    </a:cubicBezTo>
                    <a:cubicBezTo>
                      <a:pt x="166665" y="65450"/>
                      <a:pt x="166795" y="65545"/>
                      <a:pt x="166938" y="65545"/>
                    </a:cubicBezTo>
                    <a:cubicBezTo>
                      <a:pt x="166974" y="65545"/>
                      <a:pt x="167010" y="65545"/>
                      <a:pt x="167046" y="65533"/>
                    </a:cubicBezTo>
                    <a:cubicBezTo>
                      <a:pt x="167224" y="65474"/>
                      <a:pt x="167331" y="65271"/>
                      <a:pt x="167272" y="65093"/>
                    </a:cubicBezTo>
                    <a:cubicBezTo>
                      <a:pt x="166819" y="63747"/>
                      <a:pt x="166557" y="62414"/>
                      <a:pt x="166462" y="61140"/>
                    </a:cubicBezTo>
                    <a:cubicBezTo>
                      <a:pt x="166451" y="60957"/>
                      <a:pt x="166307" y="60818"/>
                      <a:pt x="166127" y="60818"/>
                    </a:cubicBezTo>
                    <a:close/>
                    <a:moveTo>
                      <a:pt x="273057" y="62682"/>
                    </a:moveTo>
                    <a:cubicBezTo>
                      <a:pt x="272915" y="62682"/>
                      <a:pt x="272782" y="62771"/>
                      <a:pt x="272725" y="62914"/>
                    </a:cubicBezTo>
                    <a:cubicBezTo>
                      <a:pt x="272344" y="64033"/>
                      <a:pt x="271987" y="65236"/>
                      <a:pt x="271618" y="66510"/>
                    </a:cubicBezTo>
                    <a:lnTo>
                      <a:pt x="271511" y="66879"/>
                    </a:lnTo>
                    <a:cubicBezTo>
                      <a:pt x="271463" y="67069"/>
                      <a:pt x="271559" y="67260"/>
                      <a:pt x="271749" y="67307"/>
                    </a:cubicBezTo>
                    <a:cubicBezTo>
                      <a:pt x="271785" y="67319"/>
                      <a:pt x="271809" y="67319"/>
                      <a:pt x="271844" y="67319"/>
                    </a:cubicBezTo>
                    <a:cubicBezTo>
                      <a:pt x="271987" y="67319"/>
                      <a:pt x="272130" y="67224"/>
                      <a:pt x="272178" y="67081"/>
                    </a:cubicBezTo>
                    <a:lnTo>
                      <a:pt x="272285" y="66712"/>
                    </a:lnTo>
                    <a:cubicBezTo>
                      <a:pt x="272654" y="65438"/>
                      <a:pt x="272999" y="64248"/>
                      <a:pt x="273380" y="63140"/>
                    </a:cubicBezTo>
                    <a:cubicBezTo>
                      <a:pt x="273440" y="62962"/>
                      <a:pt x="273345" y="62771"/>
                      <a:pt x="273166" y="62700"/>
                    </a:cubicBezTo>
                    <a:cubicBezTo>
                      <a:pt x="273130" y="62688"/>
                      <a:pt x="273093" y="62682"/>
                      <a:pt x="273057" y="62682"/>
                    </a:cubicBezTo>
                    <a:close/>
                    <a:moveTo>
                      <a:pt x="56755" y="62927"/>
                    </a:moveTo>
                    <a:cubicBezTo>
                      <a:pt x="56728" y="62927"/>
                      <a:pt x="56701" y="62931"/>
                      <a:pt x="56675" y="62938"/>
                    </a:cubicBezTo>
                    <a:cubicBezTo>
                      <a:pt x="56484" y="62974"/>
                      <a:pt x="56365" y="63164"/>
                      <a:pt x="56413" y="63343"/>
                    </a:cubicBezTo>
                    <a:cubicBezTo>
                      <a:pt x="56496" y="63771"/>
                      <a:pt x="56579" y="64200"/>
                      <a:pt x="56639" y="64617"/>
                    </a:cubicBezTo>
                    <a:cubicBezTo>
                      <a:pt x="56770" y="65581"/>
                      <a:pt x="56936" y="66522"/>
                      <a:pt x="57127" y="67415"/>
                    </a:cubicBezTo>
                    <a:cubicBezTo>
                      <a:pt x="57163" y="67569"/>
                      <a:pt x="57306" y="67677"/>
                      <a:pt x="57472" y="67677"/>
                    </a:cubicBezTo>
                    <a:lnTo>
                      <a:pt x="57544" y="67677"/>
                    </a:lnTo>
                    <a:cubicBezTo>
                      <a:pt x="57722" y="67629"/>
                      <a:pt x="57841" y="67450"/>
                      <a:pt x="57806" y="67260"/>
                    </a:cubicBezTo>
                    <a:cubicBezTo>
                      <a:pt x="57615" y="66391"/>
                      <a:pt x="57448" y="65462"/>
                      <a:pt x="57317" y="64521"/>
                    </a:cubicBezTo>
                    <a:cubicBezTo>
                      <a:pt x="57258" y="64081"/>
                      <a:pt x="57175" y="63640"/>
                      <a:pt x="57079" y="63200"/>
                    </a:cubicBezTo>
                    <a:cubicBezTo>
                      <a:pt x="57049" y="63038"/>
                      <a:pt x="56907" y="62927"/>
                      <a:pt x="56755" y="62927"/>
                    </a:cubicBezTo>
                    <a:close/>
                    <a:moveTo>
                      <a:pt x="207010" y="64547"/>
                    </a:moveTo>
                    <a:cubicBezTo>
                      <a:pt x="206888" y="64547"/>
                      <a:pt x="206770" y="64611"/>
                      <a:pt x="206705" y="64724"/>
                    </a:cubicBezTo>
                    <a:cubicBezTo>
                      <a:pt x="206027" y="65926"/>
                      <a:pt x="205253" y="67057"/>
                      <a:pt x="204419" y="68093"/>
                    </a:cubicBezTo>
                    <a:cubicBezTo>
                      <a:pt x="204300" y="68248"/>
                      <a:pt x="204324" y="68462"/>
                      <a:pt x="204479" y="68581"/>
                    </a:cubicBezTo>
                    <a:cubicBezTo>
                      <a:pt x="204538" y="68629"/>
                      <a:pt x="204622" y="68653"/>
                      <a:pt x="204693" y="68653"/>
                    </a:cubicBezTo>
                    <a:cubicBezTo>
                      <a:pt x="204788" y="68653"/>
                      <a:pt x="204895" y="68605"/>
                      <a:pt x="204955" y="68522"/>
                    </a:cubicBezTo>
                    <a:cubicBezTo>
                      <a:pt x="205812" y="67462"/>
                      <a:pt x="206610" y="66295"/>
                      <a:pt x="207312" y="65069"/>
                    </a:cubicBezTo>
                    <a:cubicBezTo>
                      <a:pt x="207408" y="64902"/>
                      <a:pt x="207348" y="64688"/>
                      <a:pt x="207181" y="64593"/>
                    </a:cubicBezTo>
                    <a:cubicBezTo>
                      <a:pt x="207127" y="64562"/>
                      <a:pt x="207069" y="64547"/>
                      <a:pt x="207010" y="64547"/>
                    </a:cubicBezTo>
                    <a:close/>
                    <a:moveTo>
                      <a:pt x="25697" y="64831"/>
                    </a:moveTo>
                    <a:cubicBezTo>
                      <a:pt x="25549" y="64831"/>
                      <a:pt x="25410" y="64921"/>
                      <a:pt x="25361" y="65069"/>
                    </a:cubicBezTo>
                    <a:cubicBezTo>
                      <a:pt x="25171" y="65724"/>
                      <a:pt x="24980" y="66355"/>
                      <a:pt x="24802" y="66986"/>
                    </a:cubicBezTo>
                    <a:cubicBezTo>
                      <a:pt x="24599" y="67700"/>
                      <a:pt x="24397" y="68379"/>
                      <a:pt x="24194" y="69034"/>
                    </a:cubicBezTo>
                    <a:cubicBezTo>
                      <a:pt x="24135" y="69224"/>
                      <a:pt x="24242" y="69415"/>
                      <a:pt x="24421" y="69462"/>
                    </a:cubicBezTo>
                    <a:cubicBezTo>
                      <a:pt x="24456" y="69474"/>
                      <a:pt x="24492" y="69486"/>
                      <a:pt x="24528" y="69486"/>
                    </a:cubicBezTo>
                    <a:cubicBezTo>
                      <a:pt x="24671" y="69486"/>
                      <a:pt x="24802" y="69391"/>
                      <a:pt x="24849" y="69236"/>
                    </a:cubicBezTo>
                    <a:cubicBezTo>
                      <a:pt x="25052" y="68570"/>
                      <a:pt x="25254" y="67891"/>
                      <a:pt x="25468" y="67176"/>
                    </a:cubicBezTo>
                    <a:cubicBezTo>
                      <a:pt x="25647" y="66557"/>
                      <a:pt x="25825" y="65914"/>
                      <a:pt x="26028" y="65271"/>
                    </a:cubicBezTo>
                    <a:cubicBezTo>
                      <a:pt x="26075" y="65093"/>
                      <a:pt x="25980" y="64902"/>
                      <a:pt x="25790" y="64843"/>
                    </a:cubicBezTo>
                    <a:cubicBezTo>
                      <a:pt x="25759" y="64835"/>
                      <a:pt x="25728" y="64831"/>
                      <a:pt x="25697" y="64831"/>
                    </a:cubicBezTo>
                    <a:close/>
                    <a:moveTo>
                      <a:pt x="89853" y="66533"/>
                    </a:moveTo>
                    <a:cubicBezTo>
                      <a:pt x="89846" y="66533"/>
                      <a:pt x="89840" y="66533"/>
                      <a:pt x="89833" y="66534"/>
                    </a:cubicBezTo>
                    <a:cubicBezTo>
                      <a:pt x="89643" y="66534"/>
                      <a:pt x="89488" y="66688"/>
                      <a:pt x="89488" y="66879"/>
                    </a:cubicBezTo>
                    <a:cubicBezTo>
                      <a:pt x="89488" y="66938"/>
                      <a:pt x="89488" y="66998"/>
                      <a:pt x="89488" y="67057"/>
                    </a:cubicBezTo>
                    <a:cubicBezTo>
                      <a:pt x="89488" y="68296"/>
                      <a:pt x="89298" y="69534"/>
                      <a:pt x="88881" y="70844"/>
                    </a:cubicBezTo>
                    <a:cubicBezTo>
                      <a:pt x="88833" y="71022"/>
                      <a:pt x="88929" y="71213"/>
                      <a:pt x="89119" y="71272"/>
                    </a:cubicBezTo>
                    <a:cubicBezTo>
                      <a:pt x="89143" y="71284"/>
                      <a:pt x="89179" y="71284"/>
                      <a:pt x="89214" y="71284"/>
                    </a:cubicBezTo>
                    <a:cubicBezTo>
                      <a:pt x="89357" y="71284"/>
                      <a:pt x="89500" y="71189"/>
                      <a:pt x="89548" y="71046"/>
                    </a:cubicBezTo>
                    <a:cubicBezTo>
                      <a:pt x="89964" y="69689"/>
                      <a:pt x="90179" y="68343"/>
                      <a:pt x="90179" y="67057"/>
                    </a:cubicBezTo>
                    <a:cubicBezTo>
                      <a:pt x="90179" y="66998"/>
                      <a:pt x="90179" y="66938"/>
                      <a:pt x="90179" y="66867"/>
                    </a:cubicBezTo>
                    <a:cubicBezTo>
                      <a:pt x="90179" y="66683"/>
                      <a:pt x="90024" y="66533"/>
                      <a:pt x="89853" y="66533"/>
                    </a:cubicBezTo>
                    <a:close/>
                    <a:moveTo>
                      <a:pt x="168754" y="68553"/>
                    </a:moveTo>
                    <a:cubicBezTo>
                      <a:pt x="168687" y="68553"/>
                      <a:pt x="168619" y="68570"/>
                      <a:pt x="168558" y="68605"/>
                    </a:cubicBezTo>
                    <a:cubicBezTo>
                      <a:pt x="168403" y="68712"/>
                      <a:pt x="168367" y="68927"/>
                      <a:pt x="168474" y="69093"/>
                    </a:cubicBezTo>
                    <a:cubicBezTo>
                      <a:pt x="169236" y="70224"/>
                      <a:pt x="170177" y="71284"/>
                      <a:pt x="171260" y="72237"/>
                    </a:cubicBezTo>
                    <a:cubicBezTo>
                      <a:pt x="171320" y="72296"/>
                      <a:pt x="171403" y="72320"/>
                      <a:pt x="171487" y="72320"/>
                    </a:cubicBezTo>
                    <a:cubicBezTo>
                      <a:pt x="171582" y="72320"/>
                      <a:pt x="171677" y="72284"/>
                      <a:pt x="171748" y="72201"/>
                    </a:cubicBezTo>
                    <a:cubicBezTo>
                      <a:pt x="171868" y="72070"/>
                      <a:pt x="171856" y="71844"/>
                      <a:pt x="171713" y="71725"/>
                    </a:cubicBezTo>
                    <a:cubicBezTo>
                      <a:pt x="170677" y="70808"/>
                      <a:pt x="169784" y="69796"/>
                      <a:pt x="169046" y="68700"/>
                    </a:cubicBezTo>
                    <a:cubicBezTo>
                      <a:pt x="168978" y="68603"/>
                      <a:pt x="168868" y="68553"/>
                      <a:pt x="168754" y="68553"/>
                    </a:cubicBezTo>
                    <a:close/>
                    <a:moveTo>
                      <a:pt x="239959" y="67623"/>
                    </a:moveTo>
                    <a:cubicBezTo>
                      <a:pt x="239940" y="67623"/>
                      <a:pt x="239920" y="67625"/>
                      <a:pt x="239900" y="67629"/>
                    </a:cubicBezTo>
                    <a:cubicBezTo>
                      <a:pt x="239709" y="67653"/>
                      <a:pt x="239578" y="67831"/>
                      <a:pt x="239602" y="68022"/>
                    </a:cubicBezTo>
                    <a:cubicBezTo>
                      <a:pt x="239662" y="68391"/>
                      <a:pt x="239709" y="68772"/>
                      <a:pt x="239757" y="69153"/>
                    </a:cubicBezTo>
                    <a:cubicBezTo>
                      <a:pt x="239888" y="70153"/>
                      <a:pt x="240090" y="71141"/>
                      <a:pt x="240388" y="72118"/>
                    </a:cubicBezTo>
                    <a:cubicBezTo>
                      <a:pt x="240436" y="72272"/>
                      <a:pt x="240567" y="72368"/>
                      <a:pt x="240721" y="72368"/>
                    </a:cubicBezTo>
                    <a:cubicBezTo>
                      <a:pt x="240745" y="72368"/>
                      <a:pt x="240781" y="72356"/>
                      <a:pt x="240817" y="72344"/>
                    </a:cubicBezTo>
                    <a:cubicBezTo>
                      <a:pt x="240995" y="72296"/>
                      <a:pt x="241102" y="72106"/>
                      <a:pt x="241043" y="71915"/>
                    </a:cubicBezTo>
                    <a:cubicBezTo>
                      <a:pt x="240769" y="70986"/>
                      <a:pt x="240567" y="70022"/>
                      <a:pt x="240448" y="69070"/>
                    </a:cubicBezTo>
                    <a:cubicBezTo>
                      <a:pt x="240400" y="68677"/>
                      <a:pt x="240340" y="68296"/>
                      <a:pt x="240281" y="67915"/>
                    </a:cubicBezTo>
                    <a:cubicBezTo>
                      <a:pt x="240260" y="67745"/>
                      <a:pt x="240116" y="67623"/>
                      <a:pt x="239959" y="67623"/>
                    </a:cubicBezTo>
                    <a:close/>
                    <a:moveTo>
                      <a:pt x="201853" y="70955"/>
                    </a:moveTo>
                    <a:cubicBezTo>
                      <a:pt x="201770" y="70955"/>
                      <a:pt x="201688" y="70985"/>
                      <a:pt x="201621" y="71046"/>
                    </a:cubicBezTo>
                    <a:cubicBezTo>
                      <a:pt x="200609" y="71951"/>
                      <a:pt x="199514" y="72761"/>
                      <a:pt x="198359" y="73463"/>
                    </a:cubicBezTo>
                    <a:cubicBezTo>
                      <a:pt x="198192" y="73558"/>
                      <a:pt x="198145" y="73773"/>
                      <a:pt x="198240" y="73939"/>
                    </a:cubicBezTo>
                    <a:cubicBezTo>
                      <a:pt x="198311" y="74046"/>
                      <a:pt x="198418" y="74094"/>
                      <a:pt x="198538" y="74094"/>
                    </a:cubicBezTo>
                    <a:cubicBezTo>
                      <a:pt x="198597" y="74094"/>
                      <a:pt x="198657" y="74082"/>
                      <a:pt x="198716" y="74046"/>
                    </a:cubicBezTo>
                    <a:cubicBezTo>
                      <a:pt x="199907" y="73320"/>
                      <a:pt x="201038" y="72487"/>
                      <a:pt x="202086" y="71558"/>
                    </a:cubicBezTo>
                    <a:cubicBezTo>
                      <a:pt x="202228" y="71427"/>
                      <a:pt x="202240" y="71213"/>
                      <a:pt x="202109" y="71070"/>
                    </a:cubicBezTo>
                    <a:cubicBezTo>
                      <a:pt x="202040" y="70994"/>
                      <a:pt x="201946" y="70955"/>
                      <a:pt x="201853" y="70955"/>
                    </a:cubicBezTo>
                    <a:close/>
                    <a:moveTo>
                      <a:pt x="270602" y="70582"/>
                    </a:moveTo>
                    <a:cubicBezTo>
                      <a:pt x="270462" y="70582"/>
                      <a:pt x="270331" y="70670"/>
                      <a:pt x="270285" y="70808"/>
                    </a:cubicBezTo>
                    <a:cubicBezTo>
                      <a:pt x="269785" y="72249"/>
                      <a:pt x="269261" y="73475"/>
                      <a:pt x="268689" y="74570"/>
                    </a:cubicBezTo>
                    <a:cubicBezTo>
                      <a:pt x="268606" y="74737"/>
                      <a:pt x="268677" y="74951"/>
                      <a:pt x="268844" y="75035"/>
                    </a:cubicBezTo>
                    <a:cubicBezTo>
                      <a:pt x="268892" y="75058"/>
                      <a:pt x="268951" y="75070"/>
                      <a:pt x="268999" y="75070"/>
                    </a:cubicBezTo>
                    <a:cubicBezTo>
                      <a:pt x="269130" y="75070"/>
                      <a:pt x="269249" y="74999"/>
                      <a:pt x="269308" y="74880"/>
                    </a:cubicBezTo>
                    <a:cubicBezTo>
                      <a:pt x="269892" y="73761"/>
                      <a:pt x="270416" y="72499"/>
                      <a:pt x="270939" y="71034"/>
                    </a:cubicBezTo>
                    <a:cubicBezTo>
                      <a:pt x="270999" y="70856"/>
                      <a:pt x="270904" y="70665"/>
                      <a:pt x="270725" y="70605"/>
                    </a:cubicBezTo>
                    <a:cubicBezTo>
                      <a:pt x="270685" y="70589"/>
                      <a:pt x="270643" y="70582"/>
                      <a:pt x="270602" y="70582"/>
                    </a:cubicBezTo>
                    <a:close/>
                    <a:moveTo>
                      <a:pt x="58596" y="70963"/>
                    </a:moveTo>
                    <a:cubicBezTo>
                      <a:pt x="58555" y="70963"/>
                      <a:pt x="58513" y="70970"/>
                      <a:pt x="58472" y="70986"/>
                    </a:cubicBezTo>
                    <a:cubicBezTo>
                      <a:pt x="58294" y="71046"/>
                      <a:pt x="58210" y="71248"/>
                      <a:pt x="58270" y="71427"/>
                    </a:cubicBezTo>
                    <a:cubicBezTo>
                      <a:pt x="58770" y="72796"/>
                      <a:pt x="59353" y="74070"/>
                      <a:pt x="60020" y="75225"/>
                    </a:cubicBezTo>
                    <a:cubicBezTo>
                      <a:pt x="60092" y="75332"/>
                      <a:pt x="60199" y="75392"/>
                      <a:pt x="60318" y="75392"/>
                    </a:cubicBezTo>
                    <a:cubicBezTo>
                      <a:pt x="60377" y="75392"/>
                      <a:pt x="60437" y="75380"/>
                      <a:pt x="60496" y="75344"/>
                    </a:cubicBezTo>
                    <a:cubicBezTo>
                      <a:pt x="60651" y="75249"/>
                      <a:pt x="60711" y="75047"/>
                      <a:pt x="60616" y="74880"/>
                    </a:cubicBezTo>
                    <a:cubicBezTo>
                      <a:pt x="59973" y="73761"/>
                      <a:pt x="59401" y="72522"/>
                      <a:pt x="58913" y="71189"/>
                    </a:cubicBezTo>
                    <a:cubicBezTo>
                      <a:pt x="58867" y="71051"/>
                      <a:pt x="58736" y="70963"/>
                      <a:pt x="58596" y="70963"/>
                    </a:cubicBezTo>
                    <a:close/>
                    <a:moveTo>
                      <a:pt x="174854" y="74001"/>
                    </a:moveTo>
                    <a:cubicBezTo>
                      <a:pt x="174736" y="74001"/>
                      <a:pt x="174623" y="74065"/>
                      <a:pt x="174558" y="74177"/>
                    </a:cubicBezTo>
                    <a:cubicBezTo>
                      <a:pt x="174463" y="74344"/>
                      <a:pt x="174523" y="74558"/>
                      <a:pt x="174689" y="74654"/>
                    </a:cubicBezTo>
                    <a:cubicBezTo>
                      <a:pt x="175892" y="75320"/>
                      <a:pt x="177190" y="75880"/>
                      <a:pt x="178535" y="76320"/>
                    </a:cubicBezTo>
                    <a:cubicBezTo>
                      <a:pt x="178571" y="76332"/>
                      <a:pt x="178606" y="76344"/>
                      <a:pt x="178642" y="76344"/>
                    </a:cubicBezTo>
                    <a:cubicBezTo>
                      <a:pt x="178785" y="76344"/>
                      <a:pt x="178916" y="76249"/>
                      <a:pt x="178964" y="76106"/>
                    </a:cubicBezTo>
                    <a:cubicBezTo>
                      <a:pt x="179023" y="75928"/>
                      <a:pt x="178928" y="75725"/>
                      <a:pt x="178749" y="75666"/>
                    </a:cubicBezTo>
                    <a:cubicBezTo>
                      <a:pt x="177440" y="75237"/>
                      <a:pt x="176190" y="74689"/>
                      <a:pt x="175023" y="74046"/>
                    </a:cubicBezTo>
                    <a:cubicBezTo>
                      <a:pt x="174969" y="74016"/>
                      <a:pt x="174911" y="74001"/>
                      <a:pt x="174854" y="74001"/>
                    </a:cubicBezTo>
                    <a:close/>
                    <a:moveTo>
                      <a:pt x="23122" y="72675"/>
                    </a:moveTo>
                    <a:cubicBezTo>
                      <a:pt x="22985" y="72675"/>
                      <a:pt x="22855" y="72756"/>
                      <a:pt x="22801" y="72891"/>
                    </a:cubicBezTo>
                    <a:cubicBezTo>
                      <a:pt x="22254" y="74189"/>
                      <a:pt x="21634" y="75416"/>
                      <a:pt x="20980" y="76547"/>
                    </a:cubicBezTo>
                    <a:cubicBezTo>
                      <a:pt x="20884" y="76701"/>
                      <a:pt x="20932" y="76916"/>
                      <a:pt x="21099" y="77011"/>
                    </a:cubicBezTo>
                    <a:cubicBezTo>
                      <a:pt x="21158" y="77047"/>
                      <a:pt x="21218" y="77059"/>
                      <a:pt x="21277" y="77059"/>
                    </a:cubicBezTo>
                    <a:cubicBezTo>
                      <a:pt x="21396" y="77059"/>
                      <a:pt x="21503" y="76999"/>
                      <a:pt x="21575" y="76892"/>
                    </a:cubicBezTo>
                    <a:cubicBezTo>
                      <a:pt x="22242" y="75737"/>
                      <a:pt x="22873" y="74487"/>
                      <a:pt x="23432" y="73153"/>
                    </a:cubicBezTo>
                    <a:cubicBezTo>
                      <a:pt x="23504" y="72987"/>
                      <a:pt x="23420" y="72784"/>
                      <a:pt x="23254" y="72701"/>
                    </a:cubicBezTo>
                    <a:cubicBezTo>
                      <a:pt x="23210" y="72684"/>
                      <a:pt x="23166" y="72675"/>
                      <a:pt x="23122" y="72675"/>
                    </a:cubicBezTo>
                    <a:close/>
                    <a:moveTo>
                      <a:pt x="194839" y="75237"/>
                    </a:moveTo>
                    <a:cubicBezTo>
                      <a:pt x="194798" y="75237"/>
                      <a:pt x="194756" y="75245"/>
                      <a:pt x="194716" y="75261"/>
                    </a:cubicBezTo>
                    <a:cubicBezTo>
                      <a:pt x="193454" y="75749"/>
                      <a:pt x="192144" y="76130"/>
                      <a:pt x="190810" y="76392"/>
                    </a:cubicBezTo>
                    <a:cubicBezTo>
                      <a:pt x="190620" y="76428"/>
                      <a:pt x="190501" y="76606"/>
                      <a:pt x="190537" y="76797"/>
                    </a:cubicBezTo>
                    <a:cubicBezTo>
                      <a:pt x="190572" y="76963"/>
                      <a:pt x="190715" y="77071"/>
                      <a:pt x="190870" y="77071"/>
                    </a:cubicBezTo>
                    <a:lnTo>
                      <a:pt x="190941" y="77071"/>
                    </a:lnTo>
                    <a:cubicBezTo>
                      <a:pt x="192322" y="76797"/>
                      <a:pt x="193668" y="76404"/>
                      <a:pt x="194966" y="75904"/>
                    </a:cubicBezTo>
                    <a:cubicBezTo>
                      <a:pt x="195144" y="75832"/>
                      <a:pt x="195228" y="75630"/>
                      <a:pt x="195156" y="75463"/>
                    </a:cubicBezTo>
                    <a:cubicBezTo>
                      <a:pt x="195110" y="75325"/>
                      <a:pt x="194979" y="75237"/>
                      <a:pt x="194839" y="75237"/>
                    </a:cubicBezTo>
                    <a:close/>
                    <a:moveTo>
                      <a:pt x="182660" y="76592"/>
                    </a:moveTo>
                    <a:cubicBezTo>
                      <a:pt x="182496" y="76592"/>
                      <a:pt x="182343" y="76716"/>
                      <a:pt x="182321" y="76892"/>
                    </a:cubicBezTo>
                    <a:cubicBezTo>
                      <a:pt x="182286" y="77082"/>
                      <a:pt x="182416" y="77249"/>
                      <a:pt x="182607" y="77285"/>
                    </a:cubicBezTo>
                    <a:cubicBezTo>
                      <a:pt x="183774" y="77452"/>
                      <a:pt x="184976" y="77535"/>
                      <a:pt x="186155" y="77535"/>
                    </a:cubicBezTo>
                    <a:cubicBezTo>
                      <a:pt x="186369" y="77535"/>
                      <a:pt x="186572" y="77535"/>
                      <a:pt x="186786" y="77523"/>
                    </a:cubicBezTo>
                    <a:cubicBezTo>
                      <a:pt x="186977" y="77523"/>
                      <a:pt x="187119" y="77368"/>
                      <a:pt x="187119" y="77178"/>
                    </a:cubicBezTo>
                    <a:cubicBezTo>
                      <a:pt x="187119" y="76994"/>
                      <a:pt x="186976" y="76844"/>
                      <a:pt x="186784" y="76844"/>
                    </a:cubicBezTo>
                    <a:cubicBezTo>
                      <a:pt x="186777" y="76844"/>
                      <a:pt x="186770" y="76844"/>
                      <a:pt x="186762" y="76844"/>
                    </a:cubicBezTo>
                    <a:cubicBezTo>
                      <a:pt x="186596" y="76847"/>
                      <a:pt x="186431" y="76849"/>
                      <a:pt x="186265" y="76849"/>
                    </a:cubicBezTo>
                    <a:cubicBezTo>
                      <a:pt x="185073" y="76849"/>
                      <a:pt x="183883" y="76772"/>
                      <a:pt x="182702" y="76594"/>
                    </a:cubicBezTo>
                    <a:cubicBezTo>
                      <a:pt x="182688" y="76592"/>
                      <a:pt x="182674" y="76592"/>
                      <a:pt x="182660" y="76592"/>
                    </a:cubicBezTo>
                    <a:close/>
                    <a:moveTo>
                      <a:pt x="87558" y="74370"/>
                    </a:moveTo>
                    <a:cubicBezTo>
                      <a:pt x="87440" y="74370"/>
                      <a:pt x="87326" y="74434"/>
                      <a:pt x="87262" y="74546"/>
                    </a:cubicBezTo>
                    <a:cubicBezTo>
                      <a:pt x="87202" y="74666"/>
                      <a:pt x="87131" y="74773"/>
                      <a:pt x="87071" y="74880"/>
                    </a:cubicBezTo>
                    <a:cubicBezTo>
                      <a:pt x="86488" y="75892"/>
                      <a:pt x="85726" y="76856"/>
                      <a:pt x="84821" y="77737"/>
                    </a:cubicBezTo>
                    <a:cubicBezTo>
                      <a:pt x="84678" y="77880"/>
                      <a:pt x="84678" y="78094"/>
                      <a:pt x="84809" y="78225"/>
                    </a:cubicBezTo>
                    <a:cubicBezTo>
                      <a:pt x="84880" y="78297"/>
                      <a:pt x="84976" y="78333"/>
                      <a:pt x="85059" y="78333"/>
                    </a:cubicBezTo>
                    <a:cubicBezTo>
                      <a:pt x="85142" y="78333"/>
                      <a:pt x="85238" y="78297"/>
                      <a:pt x="85297" y="78237"/>
                    </a:cubicBezTo>
                    <a:cubicBezTo>
                      <a:pt x="86250" y="77309"/>
                      <a:pt x="87047" y="76297"/>
                      <a:pt x="87667" y="75225"/>
                    </a:cubicBezTo>
                    <a:cubicBezTo>
                      <a:pt x="87738" y="75106"/>
                      <a:pt x="87797" y="74999"/>
                      <a:pt x="87857" y="74892"/>
                    </a:cubicBezTo>
                    <a:cubicBezTo>
                      <a:pt x="87952" y="74725"/>
                      <a:pt x="87893" y="74511"/>
                      <a:pt x="87726" y="74415"/>
                    </a:cubicBezTo>
                    <a:cubicBezTo>
                      <a:pt x="87672" y="74385"/>
                      <a:pt x="87614" y="74370"/>
                      <a:pt x="87558" y="74370"/>
                    </a:cubicBezTo>
                    <a:close/>
                    <a:moveTo>
                      <a:pt x="242348" y="75465"/>
                    </a:moveTo>
                    <a:cubicBezTo>
                      <a:pt x="242289" y="75465"/>
                      <a:pt x="242229" y="75480"/>
                      <a:pt x="242174" y="75511"/>
                    </a:cubicBezTo>
                    <a:cubicBezTo>
                      <a:pt x="242007" y="75606"/>
                      <a:pt x="241960" y="75809"/>
                      <a:pt x="242043" y="75975"/>
                    </a:cubicBezTo>
                    <a:cubicBezTo>
                      <a:pt x="242757" y="77213"/>
                      <a:pt x="243603" y="78345"/>
                      <a:pt x="244567" y="79345"/>
                    </a:cubicBezTo>
                    <a:cubicBezTo>
                      <a:pt x="244627" y="79416"/>
                      <a:pt x="244722" y="79452"/>
                      <a:pt x="244817" y="79452"/>
                    </a:cubicBezTo>
                    <a:cubicBezTo>
                      <a:pt x="244900" y="79452"/>
                      <a:pt x="244984" y="79416"/>
                      <a:pt x="245055" y="79357"/>
                    </a:cubicBezTo>
                    <a:cubicBezTo>
                      <a:pt x="245186" y="79226"/>
                      <a:pt x="245198" y="79011"/>
                      <a:pt x="245067" y="78868"/>
                    </a:cubicBezTo>
                    <a:cubicBezTo>
                      <a:pt x="244138" y="77916"/>
                      <a:pt x="243329" y="76821"/>
                      <a:pt x="242650" y="75630"/>
                    </a:cubicBezTo>
                    <a:cubicBezTo>
                      <a:pt x="242586" y="75526"/>
                      <a:pt x="242469" y="75465"/>
                      <a:pt x="242348" y="75465"/>
                    </a:cubicBezTo>
                    <a:close/>
                    <a:moveTo>
                      <a:pt x="62769" y="78014"/>
                    </a:moveTo>
                    <a:cubicBezTo>
                      <a:pt x="62685" y="78014"/>
                      <a:pt x="62601" y="78044"/>
                      <a:pt x="62532" y="78106"/>
                    </a:cubicBezTo>
                    <a:cubicBezTo>
                      <a:pt x="62401" y="78237"/>
                      <a:pt x="62390" y="78464"/>
                      <a:pt x="62521" y="78595"/>
                    </a:cubicBezTo>
                    <a:cubicBezTo>
                      <a:pt x="63521" y="79642"/>
                      <a:pt x="64628" y="80523"/>
                      <a:pt x="65819" y="81214"/>
                    </a:cubicBezTo>
                    <a:cubicBezTo>
                      <a:pt x="65878" y="81250"/>
                      <a:pt x="65938" y="81262"/>
                      <a:pt x="65997" y="81262"/>
                    </a:cubicBezTo>
                    <a:cubicBezTo>
                      <a:pt x="66116" y="81262"/>
                      <a:pt x="66223" y="81202"/>
                      <a:pt x="66295" y="81095"/>
                    </a:cubicBezTo>
                    <a:cubicBezTo>
                      <a:pt x="66390" y="80928"/>
                      <a:pt x="66331" y="80714"/>
                      <a:pt x="66164" y="80619"/>
                    </a:cubicBezTo>
                    <a:cubicBezTo>
                      <a:pt x="65033" y="79964"/>
                      <a:pt x="63973" y="79118"/>
                      <a:pt x="63021" y="78118"/>
                    </a:cubicBezTo>
                    <a:cubicBezTo>
                      <a:pt x="62952" y="78050"/>
                      <a:pt x="62861" y="78014"/>
                      <a:pt x="62769" y="78014"/>
                    </a:cubicBezTo>
                    <a:close/>
                    <a:moveTo>
                      <a:pt x="266726" y="77823"/>
                    </a:moveTo>
                    <a:cubicBezTo>
                      <a:pt x="266630" y="77823"/>
                      <a:pt x="266534" y="77862"/>
                      <a:pt x="266463" y="77940"/>
                    </a:cubicBezTo>
                    <a:cubicBezTo>
                      <a:pt x="265582" y="78987"/>
                      <a:pt x="264582" y="79892"/>
                      <a:pt x="263474" y="80631"/>
                    </a:cubicBezTo>
                    <a:cubicBezTo>
                      <a:pt x="263319" y="80726"/>
                      <a:pt x="263272" y="80940"/>
                      <a:pt x="263379" y="81107"/>
                    </a:cubicBezTo>
                    <a:cubicBezTo>
                      <a:pt x="263450" y="81202"/>
                      <a:pt x="263558" y="81262"/>
                      <a:pt x="263665" y="81262"/>
                    </a:cubicBezTo>
                    <a:cubicBezTo>
                      <a:pt x="263736" y="81262"/>
                      <a:pt x="263796" y="81238"/>
                      <a:pt x="263855" y="81202"/>
                    </a:cubicBezTo>
                    <a:cubicBezTo>
                      <a:pt x="265010" y="80428"/>
                      <a:pt x="266070" y="79476"/>
                      <a:pt x="266998" y="78392"/>
                    </a:cubicBezTo>
                    <a:cubicBezTo>
                      <a:pt x="267118" y="78249"/>
                      <a:pt x="267094" y="78023"/>
                      <a:pt x="266951" y="77904"/>
                    </a:cubicBezTo>
                    <a:cubicBezTo>
                      <a:pt x="266886" y="77850"/>
                      <a:pt x="266806" y="77823"/>
                      <a:pt x="266726" y="77823"/>
                    </a:cubicBezTo>
                    <a:close/>
                    <a:moveTo>
                      <a:pt x="81763" y="80121"/>
                    </a:moveTo>
                    <a:cubicBezTo>
                      <a:pt x="81706" y="80121"/>
                      <a:pt x="81648" y="80135"/>
                      <a:pt x="81594" y="80166"/>
                    </a:cubicBezTo>
                    <a:cubicBezTo>
                      <a:pt x="80428" y="80845"/>
                      <a:pt x="79177" y="81381"/>
                      <a:pt x="77880" y="81774"/>
                    </a:cubicBezTo>
                    <a:cubicBezTo>
                      <a:pt x="77701" y="81821"/>
                      <a:pt x="77594" y="82012"/>
                      <a:pt x="77653" y="82202"/>
                    </a:cubicBezTo>
                    <a:cubicBezTo>
                      <a:pt x="77701" y="82345"/>
                      <a:pt x="77832" y="82440"/>
                      <a:pt x="77975" y="82440"/>
                    </a:cubicBezTo>
                    <a:cubicBezTo>
                      <a:pt x="78011" y="82440"/>
                      <a:pt x="78046" y="82440"/>
                      <a:pt x="78082" y="82428"/>
                    </a:cubicBezTo>
                    <a:cubicBezTo>
                      <a:pt x="79427" y="82024"/>
                      <a:pt x="80725" y="81464"/>
                      <a:pt x="81940" y="80761"/>
                    </a:cubicBezTo>
                    <a:cubicBezTo>
                      <a:pt x="82106" y="80666"/>
                      <a:pt x="82154" y="80464"/>
                      <a:pt x="82059" y="80297"/>
                    </a:cubicBezTo>
                    <a:cubicBezTo>
                      <a:pt x="81994" y="80184"/>
                      <a:pt x="81881" y="80121"/>
                      <a:pt x="81763" y="80121"/>
                    </a:cubicBezTo>
                    <a:close/>
                    <a:moveTo>
                      <a:pt x="69810" y="82096"/>
                    </a:moveTo>
                    <a:cubicBezTo>
                      <a:pt x="69658" y="82096"/>
                      <a:pt x="69516" y="82205"/>
                      <a:pt x="69486" y="82357"/>
                    </a:cubicBezTo>
                    <a:cubicBezTo>
                      <a:pt x="69438" y="82547"/>
                      <a:pt x="69557" y="82726"/>
                      <a:pt x="69736" y="82774"/>
                    </a:cubicBezTo>
                    <a:cubicBezTo>
                      <a:pt x="70855" y="83036"/>
                      <a:pt x="72010" y="83167"/>
                      <a:pt x="73189" y="83167"/>
                    </a:cubicBezTo>
                    <a:cubicBezTo>
                      <a:pt x="73439" y="83167"/>
                      <a:pt x="73689" y="83155"/>
                      <a:pt x="73939" y="83143"/>
                    </a:cubicBezTo>
                    <a:cubicBezTo>
                      <a:pt x="74129" y="83143"/>
                      <a:pt x="74272" y="82976"/>
                      <a:pt x="74260" y="82786"/>
                    </a:cubicBezTo>
                    <a:cubicBezTo>
                      <a:pt x="74249" y="82602"/>
                      <a:pt x="74105" y="82463"/>
                      <a:pt x="73925" y="82463"/>
                    </a:cubicBezTo>
                    <a:cubicBezTo>
                      <a:pt x="73918" y="82463"/>
                      <a:pt x="73910" y="82464"/>
                      <a:pt x="73903" y="82464"/>
                    </a:cubicBezTo>
                    <a:cubicBezTo>
                      <a:pt x="73675" y="82474"/>
                      <a:pt x="73447" y="82479"/>
                      <a:pt x="73220" y="82479"/>
                    </a:cubicBezTo>
                    <a:cubicBezTo>
                      <a:pt x="72083" y="82479"/>
                      <a:pt x="70962" y="82355"/>
                      <a:pt x="69890" y="82107"/>
                    </a:cubicBezTo>
                    <a:cubicBezTo>
                      <a:pt x="69864" y="82100"/>
                      <a:pt x="69837" y="82096"/>
                      <a:pt x="69810" y="82096"/>
                    </a:cubicBezTo>
                    <a:close/>
                    <a:moveTo>
                      <a:pt x="18918" y="79757"/>
                    </a:moveTo>
                    <a:cubicBezTo>
                      <a:pt x="18816" y="79757"/>
                      <a:pt x="18714" y="79799"/>
                      <a:pt x="18646" y="79880"/>
                    </a:cubicBezTo>
                    <a:cubicBezTo>
                      <a:pt x="17753" y="80952"/>
                      <a:pt x="16789" y="81904"/>
                      <a:pt x="15765" y="82726"/>
                    </a:cubicBezTo>
                    <a:cubicBezTo>
                      <a:pt x="15610" y="82845"/>
                      <a:pt x="15586" y="83059"/>
                      <a:pt x="15705" y="83214"/>
                    </a:cubicBezTo>
                    <a:cubicBezTo>
                      <a:pt x="15777" y="83298"/>
                      <a:pt x="15872" y="83345"/>
                      <a:pt x="15979" y="83345"/>
                    </a:cubicBezTo>
                    <a:cubicBezTo>
                      <a:pt x="16050" y="83345"/>
                      <a:pt x="16134" y="83309"/>
                      <a:pt x="16193" y="83262"/>
                    </a:cubicBezTo>
                    <a:cubicBezTo>
                      <a:pt x="17253" y="82416"/>
                      <a:pt x="18253" y="81428"/>
                      <a:pt x="19182" y="80321"/>
                    </a:cubicBezTo>
                    <a:cubicBezTo>
                      <a:pt x="19301" y="80178"/>
                      <a:pt x="19277" y="79952"/>
                      <a:pt x="19134" y="79833"/>
                    </a:cubicBezTo>
                    <a:cubicBezTo>
                      <a:pt x="19072" y="79781"/>
                      <a:pt x="18995" y="79757"/>
                      <a:pt x="18918" y="79757"/>
                    </a:cubicBezTo>
                    <a:close/>
                    <a:moveTo>
                      <a:pt x="248037" y="81335"/>
                    </a:moveTo>
                    <a:cubicBezTo>
                      <a:pt x="247916" y="81335"/>
                      <a:pt x="247798" y="81396"/>
                      <a:pt x="247734" y="81500"/>
                    </a:cubicBezTo>
                    <a:cubicBezTo>
                      <a:pt x="247639" y="81666"/>
                      <a:pt x="247687" y="81881"/>
                      <a:pt x="247853" y="81976"/>
                    </a:cubicBezTo>
                    <a:cubicBezTo>
                      <a:pt x="249080" y="82714"/>
                      <a:pt x="250401" y="83250"/>
                      <a:pt x="251758" y="83571"/>
                    </a:cubicBezTo>
                    <a:cubicBezTo>
                      <a:pt x="251782" y="83583"/>
                      <a:pt x="251806" y="83583"/>
                      <a:pt x="251842" y="83583"/>
                    </a:cubicBezTo>
                    <a:cubicBezTo>
                      <a:pt x="251997" y="83583"/>
                      <a:pt x="252139" y="83476"/>
                      <a:pt x="252175" y="83321"/>
                    </a:cubicBezTo>
                    <a:cubicBezTo>
                      <a:pt x="252223" y="83131"/>
                      <a:pt x="252104" y="82952"/>
                      <a:pt x="251913" y="82905"/>
                    </a:cubicBezTo>
                    <a:cubicBezTo>
                      <a:pt x="250627" y="82595"/>
                      <a:pt x="249377" y="82083"/>
                      <a:pt x="248210" y="81381"/>
                    </a:cubicBezTo>
                    <a:cubicBezTo>
                      <a:pt x="248156" y="81349"/>
                      <a:pt x="248096" y="81335"/>
                      <a:pt x="248037" y="81335"/>
                    </a:cubicBezTo>
                    <a:close/>
                    <a:moveTo>
                      <a:pt x="259978" y="82381"/>
                    </a:moveTo>
                    <a:cubicBezTo>
                      <a:pt x="259937" y="82381"/>
                      <a:pt x="259895" y="82388"/>
                      <a:pt x="259855" y="82405"/>
                    </a:cubicBezTo>
                    <a:cubicBezTo>
                      <a:pt x="258533" y="82857"/>
                      <a:pt x="257212" y="83143"/>
                      <a:pt x="255914" y="83226"/>
                    </a:cubicBezTo>
                    <a:cubicBezTo>
                      <a:pt x="255723" y="83238"/>
                      <a:pt x="255580" y="83405"/>
                      <a:pt x="255592" y="83595"/>
                    </a:cubicBezTo>
                    <a:cubicBezTo>
                      <a:pt x="255604" y="83774"/>
                      <a:pt x="255759" y="83917"/>
                      <a:pt x="255938" y="83917"/>
                    </a:cubicBezTo>
                    <a:lnTo>
                      <a:pt x="255961" y="83917"/>
                    </a:lnTo>
                    <a:cubicBezTo>
                      <a:pt x="257319" y="83821"/>
                      <a:pt x="258712" y="83536"/>
                      <a:pt x="260081" y="83047"/>
                    </a:cubicBezTo>
                    <a:cubicBezTo>
                      <a:pt x="260260" y="82988"/>
                      <a:pt x="260355" y="82797"/>
                      <a:pt x="260295" y="82607"/>
                    </a:cubicBezTo>
                    <a:cubicBezTo>
                      <a:pt x="260249" y="82469"/>
                      <a:pt x="260118" y="82381"/>
                      <a:pt x="259978" y="82381"/>
                    </a:cubicBezTo>
                    <a:close/>
                    <a:moveTo>
                      <a:pt x="12489" y="84834"/>
                    </a:moveTo>
                    <a:cubicBezTo>
                      <a:pt x="12438" y="84834"/>
                      <a:pt x="12386" y="84846"/>
                      <a:pt x="12336" y="84869"/>
                    </a:cubicBezTo>
                    <a:cubicBezTo>
                      <a:pt x="11133" y="85441"/>
                      <a:pt x="9847" y="85869"/>
                      <a:pt x="8514" y="86167"/>
                    </a:cubicBezTo>
                    <a:cubicBezTo>
                      <a:pt x="8323" y="86203"/>
                      <a:pt x="8204" y="86381"/>
                      <a:pt x="8252" y="86572"/>
                    </a:cubicBezTo>
                    <a:cubicBezTo>
                      <a:pt x="8288" y="86727"/>
                      <a:pt x="8430" y="86846"/>
                      <a:pt x="8585" y="86846"/>
                    </a:cubicBezTo>
                    <a:cubicBezTo>
                      <a:pt x="8609" y="86846"/>
                      <a:pt x="8633" y="86846"/>
                      <a:pt x="8657" y="86834"/>
                    </a:cubicBezTo>
                    <a:cubicBezTo>
                      <a:pt x="10050" y="86536"/>
                      <a:pt x="11383" y="86084"/>
                      <a:pt x="12633" y="85488"/>
                    </a:cubicBezTo>
                    <a:cubicBezTo>
                      <a:pt x="12812" y="85417"/>
                      <a:pt x="12883" y="85203"/>
                      <a:pt x="12800" y="85036"/>
                    </a:cubicBezTo>
                    <a:cubicBezTo>
                      <a:pt x="12740" y="84907"/>
                      <a:pt x="12619" y="84834"/>
                      <a:pt x="12489" y="84834"/>
                    </a:cubicBezTo>
                    <a:close/>
                    <a:moveTo>
                      <a:pt x="375" y="86295"/>
                    </a:moveTo>
                    <a:cubicBezTo>
                      <a:pt x="212" y="86295"/>
                      <a:pt x="58" y="86419"/>
                      <a:pt x="25" y="86584"/>
                    </a:cubicBezTo>
                    <a:cubicBezTo>
                      <a:pt x="1" y="86774"/>
                      <a:pt x="132" y="86953"/>
                      <a:pt x="322" y="86977"/>
                    </a:cubicBezTo>
                    <a:cubicBezTo>
                      <a:pt x="1668" y="87179"/>
                      <a:pt x="2989" y="87286"/>
                      <a:pt x="4239" y="87286"/>
                    </a:cubicBezTo>
                    <a:lnTo>
                      <a:pt x="4489" y="87286"/>
                    </a:lnTo>
                    <a:cubicBezTo>
                      <a:pt x="4680" y="87286"/>
                      <a:pt x="4835" y="87131"/>
                      <a:pt x="4835" y="86941"/>
                    </a:cubicBezTo>
                    <a:cubicBezTo>
                      <a:pt x="4823" y="86750"/>
                      <a:pt x="4680" y="86596"/>
                      <a:pt x="4478" y="86596"/>
                    </a:cubicBezTo>
                    <a:cubicBezTo>
                      <a:pt x="4406" y="86596"/>
                      <a:pt x="4335" y="86597"/>
                      <a:pt x="4263" y="86597"/>
                    </a:cubicBezTo>
                    <a:cubicBezTo>
                      <a:pt x="3040" y="86597"/>
                      <a:pt x="1745" y="86500"/>
                      <a:pt x="418" y="86298"/>
                    </a:cubicBezTo>
                    <a:cubicBezTo>
                      <a:pt x="403" y="86296"/>
                      <a:pt x="389" y="86295"/>
                      <a:pt x="375" y="86295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dirty="0"/>
              </a:p>
            </p:txBody>
          </p:sp>
        </p:grpSp>
      </p:grpSp>
      <p:sp>
        <p:nvSpPr>
          <p:cNvPr id="1425" name="Google Shape;1425;p37"/>
          <p:cNvSpPr txBox="1"/>
          <p:nvPr/>
        </p:nvSpPr>
        <p:spPr>
          <a:xfrm>
            <a:off x="947033" y="1357133"/>
            <a:ext cx="10298000" cy="6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endParaRPr sz="1600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4" name="Google Shape;1426;p37"/>
          <p:cNvGrpSpPr/>
          <p:nvPr/>
        </p:nvGrpSpPr>
        <p:grpSpPr>
          <a:xfrm>
            <a:off x="152861" y="3233897"/>
            <a:ext cx="1694000" cy="1226457"/>
            <a:chOff x="671050" y="2596512"/>
            <a:chExt cx="1270500" cy="919843"/>
          </a:xfrm>
        </p:grpSpPr>
        <p:sp>
          <p:nvSpPr>
            <p:cNvPr id="1427" name="Google Shape;1427;p37"/>
            <p:cNvSpPr/>
            <p:nvPr/>
          </p:nvSpPr>
          <p:spPr>
            <a:xfrm>
              <a:off x="1156677" y="3103743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28" name="Google Shape;1428;p37"/>
            <p:cNvSpPr/>
            <p:nvPr/>
          </p:nvSpPr>
          <p:spPr>
            <a:xfrm>
              <a:off x="1272308" y="3223189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29" name="Google Shape;1429;p37"/>
            <p:cNvSpPr txBox="1"/>
            <p:nvPr/>
          </p:nvSpPr>
          <p:spPr>
            <a:xfrm>
              <a:off x="671050" y="2596512"/>
              <a:ext cx="12705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it-IT" sz="1200" b="1" dirty="0">
                  <a:solidFill>
                    <a:schemeClr val="bg1">
                      <a:lumMod val="8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PREMESSA</a:t>
              </a:r>
            </a:p>
            <a:p>
              <a:pPr algn="ctr"/>
              <a:r>
                <a:rPr lang="it-IT" sz="1200" dirty="0">
                  <a:solidFill>
                    <a:schemeClr val="bg1">
                      <a:lumMod val="8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IL QUADRO ANTE RIFORMA </a:t>
              </a:r>
              <a:endParaRPr sz="1200" dirty="0">
                <a:solidFill>
                  <a:schemeClr val="bg1">
                    <a:lumMod val="85000"/>
                  </a:schemeClr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5" name="Google Shape;1430;p37"/>
          <p:cNvGrpSpPr/>
          <p:nvPr/>
        </p:nvGrpSpPr>
        <p:grpSpPr>
          <a:xfrm>
            <a:off x="2289738" y="1866605"/>
            <a:ext cx="1694000" cy="1131570"/>
            <a:chOff x="677520" y="2667678"/>
            <a:chExt cx="1270500" cy="848677"/>
          </a:xfrm>
        </p:grpSpPr>
        <p:sp>
          <p:nvSpPr>
            <p:cNvPr id="1431" name="Google Shape;1431;p37"/>
            <p:cNvSpPr/>
            <p:nvPr/>
          </p:nvSpPr>
          <p:spPr>
            <a:xfrm>
              <a:off x="1156677" y="3103743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32" name="Google Shape;1432;p37"/>
            <p:cNvSpPr/>
            <p:nvPr/>
          </p:nvSpPr>
          <p:spPr>
            <a:xfrm>
              <a:off x="1272308" y="3223189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33" name="Google Shape;1433;p37"/>
            <p:cNvSpPr txBox="1"/>
            <p:nvPr/>
          </p:nvSpPr>
          <p:spPr>
            <a:xfrm>
              <a:off x="677520" y="2667678"/>
              <a:ext cx="12705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it-IT" sz="1200" b="1" dirty="0">
                  <a:solidFill>
                    <a:schemeClr val="bg1">
                      <a:lumMod val="8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PRINCIPI GENERALI</a:t>
              </a:r>
            </a:p>
            <a:p>
              <a:pPr algn="ctr"/>
              <a:r>
                <a:rPr lang="it-IT" sz="1200" b="1" dirty="0">
                  <a:solidFill>
                    <a:schemeClr val="bg1">
                      <a:lumMod val="8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VOLONTARIATO E LAVORO  </a:t>
              </a:r>
              <a:endParaRPr sz="1200" b="1" dirty="0">
                <a:solidFill>
                  <a:schemeClr val="bg1">
                    <a:lumMod val="85000"/>
                  </a:schemeClr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6" name="Google Shape;1434;p37"/>
          <p:cNvGrpSpPr/>
          <p:nvPr/>
        </p:nvGrpSpPr>
        <p:grpSpPr>
          <a:xfrm>
            <a:off x="9172671" y="2911384"/>
            <a:ext cx="1826009" cy="1122940"/>
            <a:chOff x="671049" y="2674150"/>
            <a:chExt cx="1369507" cy="842205"/>
          </a:xfrm>
        </p:grpSpPr>
        <p:sp>
          <p:nvSpPr>
            <p:cNvPr id="1435" name="Google Shape;1435;p37"/>
            <p:cNvSpPr/>
            <p:nvPr/>
          </p:nvSpPr>
          <p:spPr>
            <a:xfrm>
              <a:off x="1156677" y="3103743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36" name="Google Shape;1436;p37"/>
            <p:cNvSpPr/>
            <p:nvPr/>
          </p:nvSpPr>
          <p:spPr>
            <a:xfrm>
              <a:off x="1272308" y="3223189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37" name="Google Shape;1437;p37"/>
            <p:cNvSpPr txBox="1"/>
            <p:nvPr/>
          </p:nvSpPr>
          <p:spPr>
            <a:xfrm>
              <a:off x="671049" y="2674150"/>
              <a:ext cx="1369507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sz="1200" b="1" dirty="0">
                  <a:solidFill>
                    <a:schemeClr val="bg1">
                      <a:lumMod val="8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SEMPLIFICAZIONI </a:t>
              </a:r>
              <a:endParaRPr sz="1200" b="1" dirty="0">
                <a:solidFill>
                  <a:schemeClr val="bg1">
                    <a:lumMod val="85000"/>
                  </a:schemeClr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7" name="Google Shape;1438;p37"/>
          <p:cNvGrpSpPr/>
          <p:nvPr/>
        </p:nvGrpSpPr>
        <p:grpSpPr>
          <a:xfrm>
            <a:off x="4692770" y="4180239"/>
            <a:ext cx="1906439" cy="1122940"/>
            <a:chOff x="614963" y="3103743"/>
            <a:chExt cx="1429829" cy="842204"/>
          </a:xfrm>
        </p:grpSpPr>
        <p:sp>
          <p:nvSpPr>
            <p:cNvPr id="1439" name="Google Shape;1439;p37"/>
            <p:cNvSpPr/>
            <p:nvPr/>
          </p:nvSpPr>
          <p:spPr>
            <a:xfrm rot="10800000">
              <a:off x="1156677" y="3103743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40" name="Google Shape;1440;p37"/>
            <p:cNvSpPr/>
            <p:nvPr/>
          </p:nvSpPr>
          <p:spPr>
            <a:xfrm rot="10800000">
              <a:off x="1272308" y="3330070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41" name="Google Shape;1441;p37"/>
            <p:cNvSpPr txBox="1"/>
            <p:nvPr/>
          </p:nvSpPr>
          <p:spPr>
            <a:xfrm>
              <a:off x="614963" y="3604596"/>
              <a:ext cx="1429829" cy="3413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endParaRPr lang="it-IT" sz="1200" b="1" dirty="0">
                <a:solidFill>
                  <a:srgbClr val="C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  <a:p>
              <a:pPr algn="ctr"/>
              <a:r>
                <a:rPr lang="it-IT" sz="1200" b="1" dirty="0">
                  <a:solidFill>
                    <a:schemeClr val="bg1">
                      <a:lumMod val="7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FIGURA E INQUADRAMENTO LAVORATORE SPORTIVO</a:t>
              </a:r>
              <a:endParaRPr sz="1200" b="1" dirty="0">
                <a:solidFill>
                  <a:schemeClr val="bg1">
                    <a:lumMod val="75000"/>
                  </a:schemeClr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8" name="Google Shape;1442;p37"/>
          <p:cNvGrpSpPr/>
          <p:nvPr/>
        </p:nvGrpSpPr>
        <p:grpSpPr>
          <a:xfrm>
            <a:off x="6176515" y="1956026"/>
            <a:ext cx="1811548" cy="1253001"/>
            <a:chOff x="578219" y="3103742"/>
            <a:chExt cx="1363331" cy="939750"/>
          </a:xfrm>
        </p:grpSpPr>
        <p:sp>
          <p:nvSpPr>
            <p:cNvPr id="1443" name="Google Shape;1443;p37"/>
            <p:cNvSpPr/>
            <p:nvPr/>
          </p:nvSpPr>
          <p:spPr>
            <a:xfrm rot="10800000">
              <a:off x="1156677" y="3103742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44" name="Google Shape;1444;p37"/>
            <p:cNvSpPr/>
            <p:nvPr/>
          </p:nvSpPr>
          <p:spPr>
            <a:xfrm rot="10800000">
              <a:off x="1272308" y="3330068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45" name="Google Shape;1445;p37"/>
            <p:cNvSpPr txBox="1"/>
            <p:nvPr/>
          </p:nvSpPr>
          <p:spPr>
            <a:xfrm>
              <a:off x="578219" y="3516349"/>
              <a:ext cx="1363331" cy="5271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it-IT" sz="1200" b="1" dirty="0">
                  <a:solidFill>
                    <a:srgbClr val="C00000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TRATTAMENTO FISCALE  E CONTRIBUTIVO </a:t>
              </a:r>
            </a:p>
          </p:txBody>
        </p:sp>
      </p:grpSp>
    </p:spTree>
  </p:cSld>
  <p:clrMapOvr>
    <a:masterClrMapping/>
  </p:clrMapOvr>
  <p:transition spd="med"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kumimoji="0" lang="it-IT" sz="2500" b="1" i="0" u="none" strike="noStrike" kern="1200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it-IT" sz="2500" b="1" i="0" u="none" strike="noStrike" kern="1200" spc="50" normalizeH="0" baseline="0" noProof="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art.36  co</a:t>
            </a:r>
            <a:r>
              <a:rPr kumimoji="0" lang="it-IT" sz="2500" b="1" i="0" u="none" strike="noStrike" kern="1200" spc="50" normalizeH="0" baseline="0" noProof="0" dirty="0" err="1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.6</a:t>
            </a:r>
            <a:r>
              <a:rPr kumimoji="0" lang="it-IT" sz="2500" b="1" i="0" u="none" strike="noStrike" kern="1200" spc="50" normalizeH="0" baseline="0" noProof="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  - </a:t>
            </a:r>
            <a:r>
              <a:rPr kumimoji="0" lang="it-IT" sz="4000" b="1" i="0" u="none" strike="noStrike" kern="1200" spc="50" normalizeH="0" baseline="0" noProof="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trattamento tributario</a:t>
            </a:r>
            <a:endParaRPr lang="it-IT" sz="40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85004" y="1388853"/>
            <a:ext cx="10679502" cy="47373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rinvio alla disciplina del TUIR, per tutto quanto non previsto dal decreto</a:t>
            </a:r>
          </a:p>
          <a:p>
            <a:pPr>
              <a:buNone/>
            </a:pPr>
            <a:endParaRPr lang="it-IT" sz="2400" dirty="0">
              <a:solidFill>
                <a:srgbClr val="0070C0"/>
              </a:solidFill>
            </a:endParaRPr>
          </a:p>
          <a:p>
            <a:pPr>
              <a:buNone/>
            </a:pPr>
            <a:endParaRPr lang="it-IT" sz="2400" dirty="0">
              <a:solidFill>
                <a:srgbClr val="0070C0"/>
              </a:solidFill>
            </a:endParaRPr>
          </a:p>
          <a:p>
            <a:pPr>
              <a:buNone/>
            </a:pPr>
            <a:endParaRPr lang="it-IT" sz="2400" dirty="0">
              <a:solidFill>
                <a:srgbClr val="0070C0"/>
              </a:solidFill>
            </a:endParaRPr>
          </a:p>
          <a:p>
            <a:pPr>
              <a:buNone/>
            </a:pPr>
            <a:endParaRPr lang="it-IT" sz="2400" dirty="0">
              <a:solidFill>
                <a:srgbClr val="0070C0"/>
              </a:solidFill>
            </a:endParaRPr>
          </a:p>
          <a:p>
            <a:pPr>
              <a:buNone/>
            </a:pPr>
            <a:endParaRPr lang="it-IT" sz="2400" dirty="0">
              <a:solidFill>
                <a:srgbClr val="0070C0"/>
              </a:solidFill>
            </a:endParaRPr>
          </a:p>
        </p:txBody>
      </p:sp>
      <p:cxnSp>
        <p:nvCxnSpPr>
          <p:cNvPr id="8" name="Connettore 2 7"/>
          <p:cNvCxnSpPr/>
          <p:nvPr/>
        </p:nvCxnSpPr>
        <p:spPr>
          <a:xfrm>
            <a:off x="2711624" y="364502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tangolo 5"/>
          <p:cNvSpPr/>
          <p:nvPr/>
        </p:nvSpPr>
        <p:spPr>
          <a:xfrm>
            <a:off x="992038" y="2060848"/>
            <a:ext cx="10067026" cy="34563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it-IT" sz="2800" dirty="0">
                <a:solidFill>
                  <a:srgbClr val="002060"/>
                </a:solidFill>
              </a:rPr>
              <a:t>I compensi da </a:t>
            </a:r>
            <a:r>
              <a:rPr lang="it-IT" sz="2800" dirty="0">
                <a:solidFill>
                  <a:srgbClr val="C00000"/>
                </a:solidFill>
              </a:rPr>
              <a:t>lavoro sportivo </a:t>
            </a:r>
            <a:r>
              <a:rPr lang="it-IT" sz="2800" dirty="0">
                <a:solidFill>
                  <a:srgbClr val="002060"/>
                </a:solidFill>
              </a:rPr>
              <a:t>nel settore dilettantistico  </a:t>
            </a:r>
            <a:r>
              <a:rPr lang="it-IT" sz="2800" dirty="0">
                <a:solidFill>
                  <a:srgbClr val="C00000"/>
                </a:solidFill>
              </a:rPr>
              <a:t>+</a:t>
            </a:r>
            <a:r>
              <a:rPr lang="it-IT" sz="2800" dirty="0">
                <a:solidFill>
                  <a:srgbClr val="002060"/>
                </a:solidFill>
              </a:rPr>
              <a:t> </a:t>
            </a:r>
            <a:r>
              <a:rPr lang="it-IT" sz="2800" dirty="0">
                <a:solidFill>
                  <a:srgbClr val="C00000"/>
                </a:solidFill>
              </a:rPr>
              <a:t>prestazioni amministrativo-gestionali  </a:t>
            </a:r>
            <a:r>
              <a:rPr lang="it-IT" sz="2800" u="sng" dirty="0">
                <a:solidFill>
                  <a:srgbClr val="002060"/>
                </a:solidFill>
              </a:rPr>
              <a:t>quale che sia la tipologia del rapporto</a:t>
            </a:r>
            <a:endParaRPr lang="it-IT" sz="2800" dirty="0">
              <a:solidFill>
                <a:srgbClr val="C00000"/>
              </a:solidFill>
            </a:endParaRPr>
          </a:p>
          <a:p>
            <a:pPr>
              <a:buNone/>
            </a:pPr>
            <a:endParaRPr lang="it-IT" sz="2800" dirty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it-IT" sz="2800" dirty="0">
                <a:solidFill>
                  <a:srgbClr val="002060"/>
                </a:solidFill>
              </a:rPr>
              <a:t>     </a:t>
            </a:r>
            <a:r>
              <a:rPr lang="it-IT" sz="3600" b="1" dirty="0">
                <a:solidFill>
                  <a:srgbClr val="002060"/>
                </a:solidFill>
              </a:rPr>
              <a:t>soglia di esenzione fino a 15.000 euro </a:t>
            </a:r>
          </a:p>
          <a:p>
            <a:pPr algn="ctr"/>
            <a:r>
              <a:rPr lang="it-IT" sz="2800" dirty="0">
                <a:solidFill>
                  <a:srgbClr val="002060"/>
                </a:solidFill>
              </a:rPr>
              <a:t>concorrono a formare il reddito per il percipiente sulla </a:t>
            </a:r>
          </a:p>
          <a:p>
            <a:pPr algn="ctr"/>
            <a:r>
              <a:rPr lang="it-IT" sz="2800" b="1" dirty="0">
                <a:solidFill>
                  <a:srgbClr val="002060"/>
                </a:solidFill>
              </a:rPr>
              <a:t>parte eccedente </a:t>
            </a:r>
          </a:p>
          <a:p>
            <a:pPr>
              <a:buNone/>
            </a:pPr>
            <a:r>
              <a:rPr lang="it-IT" sz="2800" u="sng" dirty="0">
                <a:solidFill>
                  <a:srgbClr val="002060"/>
                </a:solidFill>
              </a:rPr>
              <a:t>esclusivamente a fini fiscali </a:t>
            </a:r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it-IT" sz="2500" b="1" i="0" u="none" strike="noStrike" kern="120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art.36  co</a:t>
            </a:r>
            <a:r>
              <a:rPr kumimoji="0" lang="it-IT" sz="2500" b="1" i="0" u="none" strike="noStrike" kern="1200" normalizeH="0" baseline="0" noProof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.6</a:t>
            </a:r>
            <a:r>
              <a:rPr kumimoji="0" lang="it-IT" sz="2500" b="1" i="0" u="none" strike="noStrike" kern="120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 – </a:t>
            </a:r>
            <a:r>
              <a:rPr kumimoji="0" lang="it-IT" sz="2500" b="1" i="1" u="none" strike="noStrike" kern="120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bis </a:t>
            </a:r>
            <a:r>
              <a:rPr kumimoji="0" lang="it-IT" sz="2500" b="1" i="0" u="none" strike="noStrike" kern="120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  - </a:t>
            </a:r>
            <a:r>
              <a:rPr kumimoji="0" lang="it-IT" sz="4000" b="1" i="0" u="none" strike="noStrike" kern="1200" normalizeH="0" baseline="0" noProof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trattamento tributario</a:t>
            </a:r>
            <a:endParaRPr lang="it-IT" sz="4000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85004" y="1388853"/>
            <a:ext cx="10679502" cy="47373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rinvio alla disciplina del TUIR, per tutto quanto non previsto dal decreto</a:t>
            </a:r>
          </a:p>
          <a:p>
            <a:pPr>
              <a:buNone/>
            </a:pPr>
            <a:endParaRPr lang="it-IT" sz="2400" dirty="0">
              <a:solidFill>
                <a:srgbClr val="0070C0"/>
              </a:solidFill>
            </a:endParaRPr>
          </a:p>
          <a:p>
            <a:pPr>
              <a:buNone/>
            </a:pPr>
            <a:endParaRPr lang="it-IT" sz="2400" dirty="0">
              <a:solidFill>
                <a:srgbClr val="0070C0"/>
              </a:solidFill>
            </a:endParaRPr>
          </a:p>
          <a:p>
            <a:pPr>
              <a:buNone/>
            </a:pPr>
            <a:endParaRPr lang="it-IT" sz="2400" dirty="0">
              <a:solidFill>
                <a:srgbClr val="0070C0"/>
              </a:solidFill>
            </a:endParaRPr>
          </a:p>
          <a:p>
            <a:pPr>
              <a:buNone/>
            </a:pPr>
            <a:endParaRPr lang="it-IT" sz="2400" dirty="0">
              <a:solidFill>
                <a:srgbClr val="0070C0"/>
              </a:solidFill>
            </a:endParaRPr>
          </a:p>
          <a:p>
            <a:pPr>
              <a:buNone/>
            </a:pPr>
            <a:endParaRPr lang="it-IT" sz="2400" dirty="0">
              <a:solidFill>
                <a:srgbClr val="0070C0"/>
              </a:solidFill>
            </a:endParaRPr>
          </a:p>
        </p:txBody>
      </p:sp>
      <p:cxnSp>
        <p:nvCxnSpPr>
          <p:cNvPr id="8" name="Connettore 2 7"/>
          <p:cNvCxnSpPr/>
          <p:nvPr/>
        </p:nvCxnSpPr>
        <p:spPr>
          <a:xfrm>
            <a:off x="2711624" y="364502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tangolo 5"/>
          <p:cNvSpPr/>
          <p:nvPr/>
        </p:nvSpPr>
        <p:spPr>
          <a:xfrm>
            <a:off x="1863306" y="2060848"/>
            <a:ext cx="8557403" cy="34563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it-IT" sz="2800" dirty="0">
                <a:solidFill>
                  <a:srgbClr val="002060"/>
                </a:solidFill>
              </a:rPr>
              <a:t>all’atto del pagamento il lavoratore sportivo rilascia</a:t>
            </a:r>
          </a:p>
          <a:p>
            <a:pPr>
              <a:buNone/>
            </a:pPr>
            <a:endParaRPr lang="it-IT" sz="2800" dirty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it-IT" sz="3600" b="1" dirty="0">
                <a:solidFill>
                  <a:srgbClr val="002060"/>
                </a:solidFill>
              </a:rPr>
              <a:t>AUTOCERTIFICAZIONE</a:t>
            </a:r>
          </a:p>
          <a:p>
            <a:pPr algn="ctr">
              <a:buNone/>
            </a:pPr>
            <a:endParaRPr lang="it-IT" sz="2800" dirty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it-IT" sz="2800" dirty="0">
                <a:solidFill>
                  <a:srgbClr val="002060"/>
                </a:solidFill>
              </a:rPr>
              <a:t>attestante  l’ammontare dei compensi percepiti per le prestazioni sportive dilettantistiche rese nell’anno solare</a:t>
            </a:r>
          </a:p>
          <a:p>
            <a:pPr algn="ctr">
              <a:buNone/>
            </a:pPr>
            <a:endParaRPr lang="it-IT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kumimoji="0" lang="it-IT" sz="2500" b="1" i="0" u="none" strike="noStrike" kern="1200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it-IT" sz="2500" b="1" i="0" u="none" strike="noStrike" kern="1200" spc="50" normalizeH="0" baseline="0" noProof="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art.36  co</a:t>
            </a:r>
            <a:r>
              <a:rPr kumimoji="0" lang="it-IT" sz="2500" b="1" i="0" u="none" strike="noStrike" kern="1200" spc="50" normalizeH="0" baseline="0" noProof="0" dirty="0" err="1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.6-</a:t>
            </a:r>
            <a:r>
              <a:rPr kumimoji="0" lang="it-IT" sz="2500" b="1" i="1" u="none" strike="noStrike" kern="1200" spc="50" normalizeH="0" baseline="0" noProof="0" dirty="0" err="1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quater</a:t>
            </a:r>
            <a:r>
              <a:rPr kumimoji="0" lang="it-IT" sz="2500" b="1" i="0" u="none" strike="noStrike" kern="1200" spc="50" normalizeH="0" baseline="0" noProof="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  - </a:t>
            </a:r>
            <a:r>
              <a:rPr kumimoji="0" lang="it-IT" sz="2000" b="1" i="0" u="none" strike="noStrike" kern="1200" spc="50" normalizeH="0" baseline="0" noProof="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trattamento tributario</a:t>
            </a:r>
            <a:endParaRPr lang="it-IT" sz="20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85003" y="1173193"/>
            <a:ext cx="10739887" cy="4952972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None/>
            </a:pPr>
            <a:endParaRPr lang="it-IT" sz="2400" dirty="0">
              <a:solidFill>
                <a:srgbClr val="0070C0"/>
              </a:solidFill>
            </a:endParaRPr>
          </a:p>
          <a:p>
            <a:pPr>
              <a:buNone/>
            </a:pPr>
            <a:endParaRPr lang="it-IT" sz="2400" dirty="0">
              <a:solidFill>
                <a:srgbClr val="0070C0"/>
              </a:solidFill>
            </a:endParaRPr>
          </a:p>
          <a:p>
            <a:pPr>
              <a:buNone/>
            </a:pPr>
            <a:endParaRPr lang="it-IT" sz="2400" dirty="0">
              <a:solidFill>
                <a:srgbClr val="0070C0"/>
              </a:solidFill>
            </a:endParaRPr>
          </a:p>
          <a:p>
            <a:pPr>
              <a:buNone/>
            </a:pPr>
            <a:endParaRPr lang="it-IT" sz="2400" dirty="0">
              <a:solidFill>
                <a:srgbClr val="0070C0"/>
              </a:solidFill>
            </a:endParaRPr>
          </a:p>
          <a:p>
            <a:pPr>
              <a:buNone/>
            </a:pPr>
            <a:endParaRPr lang="it-IT" sz="2400" dirty="0">
              <a:solidFill>
                <a:srgbClr val="0070C0"/>
              </a:solidFill>
            </a:endParaRPr>
          </a:p>
        </p:txBody>
      </p:sp>
      <p:cxnSp>
        <p:nvCxnSpPr>
          <p:cNvPr id="8" name="Connettore 2 7"/>
          <p:cNvCxnSpPr/>
          <p:nvPr/>
        </p:nvCxnSpPr>
        <p:spPr>
          <a:xfrm>
            <a:off x="2711624" y="364502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tangolo 5"/>
          <p:cNvSpPr/>
          <p:nvPr/>
        </p:nvSpPr>
        <p:spPr>
          <a:xfrm>
            <a:off x="828136" y="1345721"/>
            <a:ext cx="10679502" cy="51585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endParaRPr lang="it-IT" sz="4000" b="1" spc="500" dirty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sz="4000" b="1" spc="500" dirty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sz="4000" b="1" spc="500" dirty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sz="4000" b="1" spc="500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it-IT" sz="4000" b="1" spc="500" dirty="0">
                <a:solidFill>
                  <a:srgbClr val="C00000"/>
                </a:solidFill>
              </a:rPr>
              <a:t>inquadramento dei</a:t>
            </a:r>
            <a:r>
              <a:rPr lang="it-IT" sz="4000" b="1" spc="500" dirty="0">
                <a:solidFill>
                  <a:srgbClr val="002060"/>
                </a:solidFill>
              </a:rPr>
              <a:t> </a:t>
            </a:r>
            <a:r>
              <a:rPr lang="it-IT" sz="4000" b="1" spc="500" dirty="0">
                <a:solidFill>
                  <a:srgbClr val="C00000"/>
                </a:solidFill>
              </a:rPr>
              <a:t>P R E M I</a:t>
            </a:r>
            <a:r>
              <a:rPr lang="it-IT" sz="4000" b="1" dirty="0">
                <a:solidFill>
                  <a:srgbClr val="C00000"/>
                </a:solidFill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endParaRPr lang="it-IT" sz="2400" b="1" dirty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it-IT" sz="2400" b="1" dirty="0">
                <a:solidFill>
                  <a:srgbClr val="002060"/>
                </a:solidFill>
              </a:rPr>
              <a:t>somme versate a propri </a:t>
            </a:r>
            <a:r>
              <a:rPr lang="it-IT" sz="2400" b="1" u="sng" dirty="0">
                <a:solidFill>
                  <a:srgbClr val="002060"/>
                </a:solidFill>
              </a:rPr>
              <a:t>tesserati</a:t>
            </a:r>
            <a:r>
              <a:rPr lang="it-IT" sz="2400" b="1" dirty="0">
                <a:solidFill>
                  <a:srgbClr val="002060"/>
                </a:solidFill>
              </a:rPr>
              <a:t>, in qualità di atleti e tecnici </a:t>
            </a:r>
          </a:p>
          <a:p>
            <a:pPr algn="just"/>
            <a:r>
              <a:rPr lang="it-IT" sz="2400" b="1" dirty="0">
                <a:solidFill>
                  <a:srgbClr val="002060"/>
                </a:solidFill>
              </a:rPr>
              <a:t>    a titolo di premio per i </a:t>
            </a:r>
            <a:r>
              <a:rPr lang="it-IT" sz="2400" b="1" u="sng" dirty="0">
                <a:solidFill>
                  <a:srgbClr val="C00000"/>
                </a:solidFill>
              </a:rPr>
              <a:t>risultati ottenuti nelle competizioni sportive</a:t>
            </a:r>
          </a:p>
          <a:p>
            <a:pPr algn="just">
              <a:buFont typeface="Wingdings" pitchFamily="2" charset="2"/>
              <a:buChar char="Ø"/>
            </a:pPr>
            <a:r>
              <a:rPr lang="it-IT" sz="2400" dirty="0">
                <a:solidFill>
                  <a:srgbClr val="002060"/>
                </a:solidFill>
              </a:rPr>
              <a:t>erogati da : CONI, CIP, FSN,DSA,EPS,ASD/SSD</a:t>
            </a:r>
          </a:p>
          <a:p>
            <a:pPr algn="just">
              <a:buFont typeface="Wingdings" pitchFamily="2" charset="2"/>
              <a:buChar char="Ø"/>
            </a:pPr>
            <a:r>
              <a:rPr lang="it-IT" sz="2400" dirty="0">
                <a:solidFill>
                  <a:srgbClr val="002060"/>
                </a:solidFill>
              </a:rPr>
              <a:t>si applica art. 30 DPR n.600/73 </a:t>
            </a:r>
          </a:p>
          <a:p>
            <a:pPr algn="just"/>
            <a:endParaRPr lang="it-IT" sz="2400" dirty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it-IT" sz="2400" dirty="0">
                <a:solidFill>
                  <a:srgbClr val="002060"/>
                </a:solidFill>
              </a:rPr>
              <a:t>non sono redditi da lavoro</a:t>
            </a:r>
          </a:p>
          <a:p>
            <a:pPr algn="just">
              <a:buFont typeface="Wingdings" pitchFamily="2" charset="2"/>
              <a:buChar char="Ø"/>
            </a:pPr>
            <a:r>
              <a:rPr lang="it-IT" sz="2400" dirty="0">
                <a:solidFill>
                  <a:srgbClr val="002060"/>
                </a:solidFill>
              </a:rPr>
              <a:t>non sono soggetti a contribuzione</a:t>
            </a:r>
          </a:p>
          <a:p>
            <a:pPr algn="just">
              <a:buFont typeface="Wingdings" pitchFamily="2" charset="2"/>
              <a:buChar char="Ø"/>
            </a:pPr>
            <a:r>
              <a:rPr lang="it-IT" sz="2400" dirty="0">
                <a:solidFill>
                  <a:srgbClr val="002060"/>
                </a:solidFill>
              </a:rPr>
              <a:t>non concorrono alla formazione del reddito (</a:t>
            </a:r>
            <a:r>
              <a:rPr lang="it-IT" sz="2400" i="1" dirty="0">
                <a:solidFill>
                  <a:srgbClr val="002060"/>
                </a:solidFill>
              </a:rPr>
              <a:t>non si sommano</a:t>
            </a:r>
            <a:r>
              <a:rPr lang="it-IT" sz="2400" dirty="0">
                <a:solidFill>
                  <a:srgbClr val="002060"/>
                </a:solidFill>
              </a:rPr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it-IT" sz="2400" dirty="0">
                <a:solidFill>
                  <a:srgbClr val="002060"/>
                </a:solidFill>
              </a:rPr>
              <a:t>scontano ritenuta del 20% a titolo di imposta, al momento dell’erogazione</a:t>
            </a:r>
          </a:p>
          <a:p>
            <a:pPr algn="just">
              <a:buFont typeface="Wingdings" pitchFamily="2" charset="2"/>
              <a:buChar char="Ø"/>
            </a:pPr>
            <a:endParaRPr lang="it-IT" sz="2400" dirty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it-IT" sz="2400" dirty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it-IT" sz="2400" dirty="0">
              <a:solidFill>
                <a:schemeClr val="bg1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it-IT" sz="2400" dirty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it-IT" sz="2400" dirty="0">
                <a:solidFill>
                  <a:schemeClr val="bg1"/>
                </a:solidFill>
              </a:rPr>
              <a:t>  </a:t>
            </a:r>
          </a:p>
          <a:p>
            <a:pPr algn="ctr">
              <a:buNone/>
            </a:pPr>
            <a:endParaRPr lang="it-IT" sz="2400" b="1" u="sng" dirty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sz="2400" b="1" u="sng" dirty="0">
              <a:solidFill>
                <a:srgbClr val="C00000"/>
              </a:solidFill>
            </a:endParaRPr>
          </a:p>
        </p:txBody>
      </p:sp>
      <p:sp>
        <p:nvSpPr>
          <p:cNvPr id="9" name="Freccia in giù 8"/>
          <p:cNvSpPr/>
          <p:nvPr/>
        </p:nvSpPr>
        <p:spPr>
          <a:xfrm>
            <a:off x="5460521" y="4123424"/>
            <a:ext cx="258792" cy="465827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riangolo isoscele 9"/>
          <p:cNvSpPr/>
          <p:nvPr/>
        </p:nvSpPr>
        <p:spPr>
          <a:xfrm>
            <a:off x="10325817" y="1716657"/>
            <a:ext cx="1440612" cy="1078302"/>
          </a:xfrm>
          <a:prstGeom prst="triangle">
            <a:avLst>
              <a:gd name="adj" fmla="val 52994"/>
            </a:avLst>
          </a:prstGeom>
          <a:solidFill>
            <a:srgbClr val="C00000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b="1" dirty="0">
                <a:solidFill>
                  <a:schemeClr val="bg1"/>
                </a:solidFill>
              </a:rPr>
              <a:t> </a:t>
            </a:r>
            <a:r>
              <a:rPr lang="it-IT" sz="800" b="1" dirty="0">
                <a:solidFill>
                  <a:schemeClr val="bg1"/>
                </a:solidFill>
              </a:rPr>
              <a:t>ART</a:t>
            </a:r>
            <a:r>
              <a:rPr lang="it-IT" sz="800" b="1" dirty="0" err="1">
                <a:solidFill>
                  <a:schemeClr val="bg1"/>
                </a:solidFill>
              </a:rPr>
              <a:t>.67 co</a:t>
            </a:r>
            <a:r>
              <a:rPr lang="it-IT" sz="800" b="1" dirty="0">
                <a:solidFill>
                  <a:schemeClr val="bg1"/>
                </a:solidFill>
              </a:rPr>
              <a:t>.1 </a:t>
            </a:r>
            <a:r>
              <a:rPr lang="it-IT" sz="800" b="1" dirty="0" err="1">
                <a:solidFill>
                  <a:schemeClr val="bg1"/>
                </a:solidFill>
              </a:rPr>
              <a:t>lett.m</a:t>
            </a:r>
            <a:r>
              <a:rPr lang="it-IT" sz="800" b="1" dirty="0">
                <a:solidFill>
                  <a:schemeClr val="bg1"/>
                </a:solidFill>
              </a:rPr>
              <a:t>) TUIR</a:t>
            </a:r>
          </a:p>
          <a:p>
            <a:pPr algn="ctr"/>
            <a:endParaRPr lang="it-IT" sz="800" b="1" dirty="0">
              <a:solidFill>
                <a:schemeClr val="bg1"/>
              </a:solidFill>
            </a:endParaRPr>
          </a:p>
          <a:p>
            <a:pPr algn="ctr"/>
            <a:r>
              <a:rPr lang="it-IT" sz="800" b="1" dirty="0">
                <a:solidFill>
                  <a:schemeClr val="bg1"/>
                </a:solidFill>
              </a:rPr>
              <a:t>ABROGATO</a:t>
            </a:r>
          </a:p>
          <a:p>
            <a:pPr algn="ctr"/>
            <a:endParaRPr lang="it-IT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6643" y="402193"/>
            <a:ext cx="10914428" cy="950575"/>
          </a:xfrm>
        </p:spPr>
        <p:txBody>
          <a:bodyPr anchor="t"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br>
              <a:rPr lang="it-IT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it-IT" sz="28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art. 34 – </a:t>
            </a:r>
            <a:r>
              <a:rPr lang="it-IT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trattamento assicurativo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12808" y="1501422"/>
            <a:ext cx="9989388" cy="462474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it-IT" sz="2400" dirty="0">
              <a:solidFill>
                <a:srgbClr val="C00000"/>
              </a:solidFill>
            </a:endParaRPr>
          </a:p>
          <a:p>
            <a:pPr>
              <a:buNone/>
            </a:pPr>
            <a:endParaRPr lang="it-IT" sz="2400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it-IT" sz="2400" b="1" dirty="0">
                <a:solidFill>
                  <a:srgbClr val="C00000"/>
                </a:solidFill>
              </a:rPr>
              <a:t>assicurazione contro gli infortuni</a:t>
            </a:r>
          </a:p>
          <a:p>
            <a:pPr>
              <a:buFont typeface="Wingdings" pitchFamily="2" charset="2"/>
              <a:buChar char="Ø"/>
            </a:pPr>
            <a:r>
              <a:rPr lang="it-IT" sz="2400" b="1" dirty="0">
                <a:solidFill>
                  <a:srgbClr val="C00000"/>
                </a:solidFill>
              </a:rPr>
              <a:t> dipendenti e co.co.co</a:t>
            </a:r>
            <a:r>
              <a:rPr lang="it-IT" sz="2400" dirty="0">
                <a:solidFill>
                  <a:srgbClr val="0070C0"/>
                </a:solidFill>
              </a:rPr>
              <a:t>. </a:t>
            </a:r>
          </a:p>
          <a:p>
            <a:pPr>
              <a:buNone/>
            </a:pPr>
            <a:r>
              <a:rPr lang="it-IT" sz="2400" dirty="0">
                <a:solidFill>
                  <a:srgbClr val="002060"/>
                </a:solidFill>
              </a:rPr>
              <a:t>assicurazione INAIL + decreto attuativo per determinazione premio assicurativo</a:t>
            </a:r>
          </a:p>
          <a:p>
            <a:pPr>
              <a:buNone/>
            </a:pPr>
            <a:r>
              <a:rPr lang="it-IT" sz="2400" dirty="0">
                <a:solidFill>
                  <a:srgbClr val="002060"/>
                </a:solidFill>
              </a:rPr>
              <a:t>non sono previste fasce di esenzione </a:t>
            </a:r>
          </a:p>
          <a:p>
            <a:pPr>
              <a:buFont typeface="Wingdings" pitchFamily="2" charset="2"/>
              <a:buChar char="Ø"/>
            </a:pPr>
            <a:r>
              <a:rPr lang="it-IT" sz="2400" b="1" dirty="0">
                <a:solidFill>
                  <a:srgbClr val="C00000"/>
                </a:solidFill>
              </a:rPr>
              <a:t> volontari</a:t>
            </a:r>
          </a:p>
          <a:p>
            <a:pPr>
              <a:buNone/>
            </a:pPr>
            <a:r>
              <a:rPr lang="it-IT" sz="2400" dirty="0">
                <a:solidFill>
                  <a:srgbClr val="002060"/>
                </a:solidFill>
              </a:rPr>
              <a:t>assicurazione art. 51 L.289/2002  + RC volontari</a:t>
            </a:r>
          </a:p>
          <a:p>
            <a:pPr marL="0" indent="0">
              <a:buNone/>
            </a:pPr>
            <a:endParaRPr lang="it-IT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FF6EF3-3BA1-4132-9A34-BF5DB7ACA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9609" y="359833"/>
            <a:ext cx="8166565" cy="1009060"/>
          </a:xfrm>
        </p:spPr>
        <p:txBody>
          <a:bodyPr anchor="t"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br>
              <a:rPr kumimoji="0" lang="it-IT" sz="2800" b="1" i="0" u="none" strike="noStrike" kern="1200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lang="it-IT" sz="31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art. 35</a:t>
            </a:r>
            <a:r>
              <a:rPr lang="it-IT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 trattamento </a:t>
            </a:r>
            <a:r>
              <a:rPr kumimoji="0" lang="it-IT" b="1" i="0" u="none" strike="noStrike" kern="1200" spc="50" normalizeH="0" baseline="0" noProof="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pensionistico </a:t>
            </a:r>
            <a:br>
              <a:rPr kumimoji="0" lang="it-IT" sz="2800" b="1" i="0" u="none" strike="noStrike" kern="1200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br>
              <a:rPr kumimoji="0" lang="it-IT" sz="2800" b="1" i="0" u="none" strike="noStrike" kern="1200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br>
              <a:rPr lang="it-IT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br>
              <a:rPr lang="it-IT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E59334A-2A20-4F05-AD7D-55F230EB1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1767" y="1663909"/>
            <a:ext cx="5095186" cy="138121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algn="ctr"/>
            <a:endParaRPr lang="it-IT" dirty="0">
              <a:solidFill>
                <a:schemeClr val="bg1"/>
              </a:solidFill>
            </a:endParaRPr>
          </a:p>
          <a:p>
            <a:pPr algn="ctr"/>
            <a:endParaRPr lang="it-IT" dirty="0">
              <a:solidFill>
                <a:schemeClr val="bg1"/>
              </a:solidFill>
            </a:endParaRPr>
          </a:p>
          <a:p>
            <a:pPr algn="ctr"/>
            <a:r>
              <a:rPr lang="it-IT" sz="3400" dirty="0">
                <a:solidFill>
                  <a:schemeClr val="bg1"/>
                </a:solidFill>
              </a:rPr>
              <a:t>subordinati (tutti) + autonomi e co.co.co. settore professionistico </a:t>
            </a:r>
          </a:p>
          <a:p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1D22D65-BCBB-4CF7-8DD5-98DD085B0D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0" y="4165598"/>
            <a:ext cx="4879524" cy="1600720"/>
          </a:xfr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>
            <a:normAutofit/>
          </a:bodyPr>
          <a:lstStyle/>
          <a:p>
            <a:pPr marL="0" indent="0" algn="just">
              <a:buNone/>
            </a:pPr>
            <a:endParaRPr lang="it-IT" sz="2400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it-IT" sz="2400" dirty="0">
                <a:solidFill>
                  <a:srgbClr val="0070C0"/>
                </a:solidFill>
              </a:rPr>
              <a:t>Fondo Pensione lavoratori sportivi </a:t>
            </a:r>
            <a:r>
              <a:rPr lang="it-IT" sz="2400" b="1" dirty="0">
                <a:solidFill>
                  <a:srgbClr val="0070C0"/>
                </a:solidFill>
              </a:rPr>
              <a:t>INPS – </a:t>
            </a:r>
            <a:r>
              <a:rPr lang="it-IT" sz="2400" dirty="0">
                <a:solidFill>
                  <a:srgbClr val="0070C0"/>
                </a:solidFill>
              </a:rPr>
              <a:t>ex</a:t>
            </a:r>
            <a:r>
              <a:rPr lang="it-IT" sz="2400" b="1" dirty="0">
                <a:solidFill>
                  <a:srgbClr val="0070C0"/>
                </a:solidFill>
              </a:rPr>
              <a:t> </a:t>
            </a:r>
            <a:r>
              <a:rPr lang="it-IT" sz="2400" dirty="0">
                <a:solidFill>
                  <a:srgbClr val="0070C0"/>
                </a:solidFill>
              </a:rPr>
              <a:t>Fondo pensione sportivi professionisti</a:t>
            </a:r>
          </a:p>
          <a:p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F3CF22E-FDE5-435E-B70D-042C2FA99F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27242" y="1663909"/>
            <a:ext cx="5170248" cy="138121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autonomi e co.co.co. settore dilettantistico 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DED36D2-0369-48A3-AE06-3523E5DECD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14923" y="4165600"/>
            <a:ext cx="5157787" cy="1689968"/>
          </a:xfr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24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it-IT" sz="2400" dirty="0">
                <a:solidFill>
                  <a:srgbClr val="002060"/>
                </a:solidFill>
              </a:rPr>
              <a:t>Gestione separata INPS</a:t>
            </a:r>
          </a:p>
          <a:p>
            <a:pPr marL="0" indent="0" algn="ctr">
              <a:buNone/>
            </a:pPr>
            <a:r>
              <a:rPr lang="it-IT" sz="2400" dirty="0">
                <a:solidFill>
                  <a:srgbClr val="002060"/>
                </a:solidFill>
              </a:rPr>
              <a:t>trattamento agevolato </a:t>
            </a:r>
          </a:p>
        </p:txBody>
      </p:sp>
      <p:sp>
        <p:nvSpPr>
          <p:cNvPr id="7" name="Freccia in giù 6">
            <a:extLst>
              <a:ext uri="{FF2B5EF4-FFF2-40B4-BE49-F238E27FC236}">
                <a16:creationId xmlns:a16="http://schemas.microsoft.com/office/drawing/2014/main" id="{68FF6D57-1500-437A-BAD7-D18341E369D6}"/>
              </a:ext>
            </a:extLst>
          </p:cNvPr>
          <p:cNvSpPr/>
          <p:nvPr/>
        </p:nvSpPr>
        <p:spPr>
          <a:xfrm>
            <a:off x="3064615" y="3295291"/>
            <a:ext cx="484632" cy="6919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in giù 7">
            <a:extLst>
              <a:ext uri="{FF2B5EF4-FFF2-40B4-BE49-F238E27FC236}">
                <a16:creationId xmlns:a16="http://schemas.microsoft.com/office/drawing/2014/main" id="{8262B5AF-110D-4FF3-9FBA-78CE82762D00}"/>
              </a:ext>
            </a:extLst>
          </p:cNvPr>
          <p:cNvSpPr/>
          <p:nvPr/>
        </p:nvSpPr>
        <p:spPr>
          <a:xfrm>
            <a:off x="8590489" y="3200400"/>
            <a:ext cx="484632" cy="7635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8070657"/>
      </p:ext>
    </p:extLst>
  </p:cSld>
  <p:clrMapOvr>
    <a:masterClrMapping/>
  </p:clrMapOvr>
  <p:transition spd="med">
    <p:wipe dir="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e 7"/>
          <p:cNvSpPr/>
          <p:nvPr/>
        </p:nvSpPr>
        <p:spPr>
          <a:xfrm>
            <a:off x="214488" y="992544"/>
            <a:ext cx="4472609" cy="183560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chemeClr val="bg1"/>
                </a:solidFill>
              </a:rPr>
              <a:t>autonomi e </a:t>
            </a:r>
            <a:r>
              <a:rPr lang="it-IT" sz="2000" b="1" dirty="0" err="1">
                <a:solidFill>
                  <a:schemeClr val="bg1"/>
                </a:solidFill>
              </a:rPr>
              <a:t>co.co.co.</a:t>
            </a:r>
            <a:r>
              <a:rPr lang="it-IT" sz="2000" b="1" dirty="0">
                <a:solidFill>
                  <a:schemeClr val="bg1"/>
                </a:solidFill>
              </a:rPr>
              <a:t> </a:t>
            </a:r>
          </a:p>
          <a:p>
            <a:r>
              <a:rPr lang="it-IT" sz="2000" b="1" dirty="0">
                <a:solidFill>
                  <a:schemeClr val="bg1"/>
                </a:solidFill>
              </a:rPr>
              <a:t> + amministrativo-gestionali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CFF6EF3-3BA1-4132-9A34-BF5DB7ACA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933" y="698114"/>
            <a:ext cx="11137724" cy="870999"/>
          </a:xfrm>
        </p:spPr>
        <p:txBody>
          <a:bodyPr anchor="t"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br>
              <a:rPr kumimoji="0" lang="it-IT" sz="2800" b="1" i="0" u="none" strike="noStrike" kern="1200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lang="it-IT" sz="31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art. 35- trattamento </a:t>
            </a:r>
            <a:r>
              <a:rPr kumimoji="0" lang="it-IT" sz="3100" b="1" i="0" u="none" strike="noStrike" kern="1200" spc="50" normalizeH="0" baseline="0" noProof="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  <a:t>pensionistico area dilettantismo </a:t>
            </a:r>
            <a:br>
              <a:rPr kumimoji="0" lang="it-IT" sz="2800" b="1" i="0" u="none" strike="noStrike" kern="1200" spc="50" normalizeH="0" baseline="0" noProof="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br>
              <a:rPr kumimoji="0" lang="it-IT" sz="2800" b="1" i="0" u="none" strike="noStrike" kern="1200" spc="50" normalizeH="0" baseline="0" noProof="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br>
              <a:rPr lang="it-IT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br>
              <a:rPr lang="it-IT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sz="half" idx="2"/>
          </p:nvPr>
        </p:nvSpPr>
        <p:spPr>
          <a:xfrm>
            <a:off x="448574" y="2505075"/>
            <a:ext cx="11274723" cy="3684588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Char char="Ø"/>
            </a:pPr>
            <a:endParaRPr lang="it-IT" sz="2400" dirty="0">
              <a:solidFill>
                <a:srgbClr val="0070C0"/>
              </a:solidFill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it-IT" sz="2400" dirty="0">
                <a:solidFill>
                  <a:srgbClr val="0070C0"/>
                </a:solidFill>
              </a:rPr>
              <a:t>gestione separata INPS</a:t>
            </a:r>
          </a:p>
          <a:p>
            <a:pPr marL="0" indent="0">
              <a:buFont typeface="Wingdings" pitchFamily="2" charset="2"/>
              <a:buChar char="Ø"/>
            </a:pPr>
            <a:r>
              <a:rPr lang="it-IT" sz="2400" dirty="0">
                <a:solidFill>
                  <a:srgbClr val="0070C0"/>
                </a:solidFill>
              </a:rPr>
              <a:t>aliquota contributiva 25% + aliquote aggiuntive (1,23%-2,03%) </a:t>
            </a:r>
            <a:r>
              <a:rPr lang="it-IT" sz="2400" dirty="0">
                <a:solidFill>
                  <a:srgbClr val="C00000"/>
                </a:solidFill>
              </a:rPr>
              <a:t>tutele assistenziali </a:t>
            </a:r>
            <a:r>
              <a:rPr lang="it-IT" sz="2400" dirty="0">
                <a:solidFill>
                  <a:srgbClr val="0070C0"/>
                </a:solidFill>
              </a:rPr>
              <a:t>[</a:t>
            </a:r>
            <a:r>
              <a:rPr lang="it-IT" sz="2400" i="1" dirty="0">
                <a:solidFill>
                  <a:srgbClr val="0070C0"/>
                </a:solidFill>
              </a:rPr>
              <a:t>disoccupazione, maternità, malattia,assegni familiari</a:t>
            </a:r>
            <a:r>
              <a:rPr lang="it-IT" sz="2400" dirty="0">
                <a:solidFill>
                  <a:srgbClr val="0070C0"/>
                </a:solidFill>
              </a:rPr>
              <a:t>]</a:t>
            </a:r>
          </a:p>
          <a:p>
            <a:pPr marL="0" indent="0">
              <a:buFont typeface="Wingdings" pitchFamily="2" charset="2"/>
              <a:buChar char="Ø"/>
            </a:pPr>
            <a:r>
              <a:rPr lang="it-IT" sz="2400" dirty="0">
                <a:solidFill>
                  <a:srgbClr val="0070C0"/>
                </a:solidFill>
              </a:rPr>
              <a:t>aliquota contributiva 24% (lavoratori già assicurati)</a:t>
            </a:r>
          </a:p>
          <a:p>
            <a:pPr marL="0" indent="0">
              <a:buFont typeface="Wingdings" pitchFamily="2" charset="2"/>
              <a:buChar char="Ø"/>
            </a:pPr>
            <a:r>
              <a:rPr lang="it-IT" sz="2400" dirty="0">
                <a:solidFill>
                  <a:srgbClr val="C00000"/>
                </a:solidFill>
              </a:rPr>
              <a:t>esenzione totale fino a euro 5.000 annui </a:t>
            </a:r>
          </a:p>
          <a:p>
            <a:pPr marL="0" indent="0">
              <a:buFont typeface="Wingdings" pitchFamily="2" charset="2"/>
              <a:buChar char="Ø"/>
            </a:pPr>
            <a:r>
              <a:rPr lang="it-IT" sz="2400" dirty="0">
                <a:solidFill>
                  <a:srgbClr val="C00000"/>
                </a:solidFill>
              </a:rPr>
              <a:t>riduzione 50% imponibile contributivo per i primi 5 anni 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70C0"/>
                </a:solidFill>
              </a:rPr>
              <a:t>(fino al 31.12.2027)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8070657"/>
      </p:ext>
    </p:extLst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327803" y="2324180"/>
          <a:ext cx="11438625" cy="2966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87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7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7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600" dirty="0"/>
                        <a:t>COMPENSO LORDO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           5.000,00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         10.000,00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           15.000,00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           20.000,00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err="1"/>
                        <a:t>contrib</a:t>
                      </a:r>
                      <a:r>
                        <a:rPr lang="it-IT" b="1" dirty="0"/>
                        <a:t>. </a:t>
                      </a:r>
                      <a:r>
                        <a:rPr lang="it-IT" b="1" dirty="0" err="1"/>
                        <a:t>prev</a:t>
                      </a:r>
                      <a:r>
                        <a:rPr lang="it-IT" b="1" dirty="0"/>
                        <a:t> e </a:t>
                      </a:r>
                      <a:r>
                        <a:rPr lang="it-IT" b="1" dirty="0" err="1"/>
                        <a:t>ass</a:t>
                      </a:r>
                      <a:r>
                        <a:rPr lang="it-IT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726,50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1.453,00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2.179,50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baseline="0" dirty="0"/>
                        <a:t> a carico collaboratore 1/3 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-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242,17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484,33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726,50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a carico committente 2/3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-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484,33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968,67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1.453,00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Inail 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240,00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480,00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720,00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960,00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Irpef</a:t>
                      </a:r>
                      <a:r>
                        <a:rPr lang="it-IT" b="1" baseline="0" dirty="0"/>
                        <a:t> e Addizionali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/>
                        <a:t>      1.281,50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0070C0"/>
                          </a:solidFill>
                        </a:rPr>
                        <a:t>netto collaboratore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   4.920,00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     9.597,83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 14.275,67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  17.672,00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C00000"/>
                          </a:solidFill>
                        </a:rPr>
                        <a:t>costo committente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  5.160,00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10.804,33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16.448,67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22.093,00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1871932" y="759125"/>
            <a:ext cx="8143336" cy="6038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SIMULAZIONE 1*  – </a:t>
            </a:r>
            <a:r>
              <a:rPr lang="it-IT" sz="3600" b="1" dirty="0" err="1">
                <a:solidFill>
                  <a:schemeClr val="bg1"/>
                </a:solidFill>
              </a:rPr>
              <a:t>CO.CO.CO</a:t>
            </a:r>
            <a:r>
              <a:rPr lang="it-IT" sz="3600" b="1" dirty="0">
                <a:solidFill>
                  <a:schemeClr val="bg1"/>
                </a:solidFill>
              </a:rPr>
              <a:t>. PRIMI 5 ANNI </a:t>
            </a:r>
          </a:p>
        </p:txBody>
      </p:sp>
      <p:sp>
        <p:nvSpPr>
          <p:cNvPr id="5" name="Rettangolo 4"/>
          <p:cNvSpPr/>
          <p:nvPr/>
        </p:nvSpPr>
        <p:spPr>
          <a:xfrm>
            <a:off x="577970" y="5952226"/>
            <a:ext cx="10714007" cy="3019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*  </a:t>
            </a:r>
            <a:r>
              <a:rPr lang="it-IT" sz="1200" dirty="0"/>
              <a:t>Inail ipotesi 48/1000 - Addizionali Regionali e Comunali Lazio e Roma 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445171" y="1997849"/>
            <a:ext cx="447574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1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5534525" y="1997849"/>
            <a:ext cx="589547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16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2" name="Rettangolo 1"/>
          <p:cNvSpPr/>
          <p:nvPr/>
        </p:nvSpPr>
        <p:spPr>
          <a:xfrm>
            <a:off x="529390" y="1566177"/>
            <a:ext cx="557811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it-IT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0" algn="just"/>
            <a:endParaRPr lang="it-IT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0" algn="just"/>
            <a:endParaRPr lang="it-IT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lvl="0" algn="just"/>
            <a:r>
              <a:rPr lang="it-IT" sz="1600" b="1" dirty="0">
                <a:solidFill>
                  <a:schemeClr val="accent1">
                    <a:lumMod val="50000"/>
                  </a:schemeClr>
                </a:solidFill>
              </a:rPr>
              <a:t>comma 1 </a:t>
            </a:r>
            <a:r>
              <a:rPr lang="it-IT" sz="1600" b="1" dirty="0" err="1">
                <a:solidFill>
                  <a:schemeClr val="accent1">
                    <a:lumMod val="50000"/>
                  </a:schemeClr>
                </a:solidFill>
              </a:rPr>
              <a:t>lett</a:t>
            </a:r>
            <a:r>
              <a:rPr lang="it-IT" sz="1600" b="1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it-IT" sz="1600" b="1" i="1" dirty="0">
                <a:solidFill>
                  <a:schemeClr val="accent1">
                    <a:lumMod val="50000"/>
                  </a:schemeClr>
                </a:solidFill>
              </a:rPr>
              <a:t>m)</a:t>
            </a:r>
            <a:r>
              <a:rPr lang="it-IT" sz="1600" b="1" dirty="0">
                <a:solidFill>
                  <a:schemeClr val="accent1">
                    <a:lumMod val="50000"/>
                  </a:schemeClr>
                </a:solidFill>
              </a:rPr>
              <a:t> T.U.I.R. </a:t>
            </a:r>
          </a:p>
          <a:p>
            <a:pPr lvl="0" algn="just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it-IT" sz="1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sz="1400" i="1" dirty="0">
                <a:solidFill>
                  <a:schemeClr val="bg2">
                    <a:lumMod val="25000"/>
                  </a:schemeClr>
                </a:solidFill>
              </a:rPr>
              <a:t>le indennità di trasferta, i rimborsi forfetari di spesa, i premi e i compensi ….. erogati </a:t>
            </a:r>
            <a:r>
              <a:rPr lang="it-IT" sz="1400" b="1" i="1" u="sng" dirty="0">
                <a:solidFill>
                  <a:schemeClr val="accent1">
                    <a:lumMod val="50000"/>
                  </a:schemeClr>
                </a:solidFill>
              </a:rPr>
              <a:t>nell’esercizio diretto di attività sportiva dilettantistiche </a:t>
            </a:r>
            <a:r>
              <a:rPr lang="it-IT" sz="1400" i="1" dirty="0">
                <a:solidFill>
                  <a:schemeClr val="bg2">
                    <a:lumMod val="25000"/>
                  </a:schemeClr>
                </a:solidFill>
              </a:rPr>
              <a:t>dal CONI, dalle Federazioni Sportive Nazionali, </a:t>
            </a:r>
            <a:r>
              <a:rPr lang="it-IT" sz="1400" dirty="0">
                <a:solidFill>
                  <a:schemeClr val="bg2">
                    <a:lumMod val="25000"/>
                  </a:schemeClr>
                </a:solidFill>
              </a:rPr>
              <a:t>dall’Unire</a:t>
            </a:r>
            <a:r>
              <a:rPr lang="it-IT" sz="1400" i="1" dirty="0">
                <a:solidFill>
                  <a:schemeClr val="bg2">
                    <a:lumMod val="25000"/>
                  </a:schemeClr>
                </a:solidFill>
              </a:rPr>
              <a:t>, dagli Enti di Promozione Sportiva e da qualunque organismo, comunque denominato, che persegua finalità sportive dilettantistiche e che da essi sia riconosciuto»</a:t>
            </a:r>
          </a:p>
          <a:p>
            <a:pPr lvl="0" algn="just"/>
            <a:endParaRPr lang="it-IT" sz="1400" dirty="0">
              <a:solidFill>
                <a:schemeClr val="bg2">
                  <a:lumMod val="25000"/>
                </a:schemeClr>
              </a:solidFill>
            </a:endParaRPr>
          </a:p>
          <a:p>
            <a:pPr lvl="0" algn="just"/>
            <a:r>
              <a:rPr lang="it-IT" sz="1400" i="1" dirty="0">
                <a:solidFill>
                  <a:schemeClr val="bg2">
                    <a:lumMod val="25000"/>
                  </a:schemeClr>
                </a:solidFill>
              </a:rPr>
              <a:t>«Tale disposizione si applica </a:t>
            </a:r>
            <a:r>
              <a:rPr lang="it-IT" sz="1400" i="1" dirty="0">
                <a:solidFill>
                  <a:schemeClr val="tx2">
                    <a:lumMod val="50000"/>
                  </a:schemeClr>
                </a:solidFill>
              </a:rPr>
              <a:t>anche ai </a:t>
            </a:r>
            <a:r>
              <a:rPr lang="it-IT" sz="1400" b="1" i="1" dirty="0">
                <a:solidFill>
                  <a:schemeClr val="accent1">
                    <a:lumMod val="50000"/>
                  </a:schemeClr>
                </a:solidFill>
              </a:rPr>
              <a:t>rapporti di collaborazione coordinata e continuativa di carattere amministrativo gestionale di natura </a:t>
            </a:r>
            <a:r>
              <a:rPr lang="it-IT" sz="1400" b="1" i="1" u="sng" dirty="0">
                <a:solidFill>
                  <a:schemeClr val="accent1">
                    <a:lumMod val="50000"/>
                  </a:schemeClr>
                </a:solidFill>
              </a:rPr>
              <a:t>non professionale</a:t>
            </a:r>
            <a:r>
              <a:rPr lang="it-IT" sz="14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sz="1400" i="1" dirty="0">
                <a:solidFill>
                  <a:schemeClr val="bg2">
                    <a:lumMod val="25000"/>
                  </a:schemeClr>
                </a:solidFill>
              </a:rPr>
              <a:t>resi in favore di società e associazioni sportive dilettantistiche»</a:t>
            </a:r>
            <a:r>
              <a:rPr lang="it-IT" sz="1400" dirty="0">
                <a:solidFill>
                  <a:schemeClr val="bg2">
                    <a:lumMod val="25000"/>
                  </a:schemeClr>
                </a:solidFill>
              </a:rPr>
              <a:t> introdotto dall’art. 90, Legge n. 289/2002</a:t>
            </a:r>
          </a:p>
          <a:p>
            <a:pPr lvl="0" algn="just"/>
            <a:endParaRPr lang="it-IT" sz="1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06116" y="1220725"/>
            <a:ext cx="10130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Art 67 T.U.I.R</a:t>
            </a: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Sono redditi diversi  … </a:t>
            </a:r>
            <a:r>
              <a:rPr lang="it-IT" b="1" i="1" dirty="0">
                <a:solidFill>
                  <a:srgbClr val="C00000"/>
                </a:solidFill>
              </a:rPr>
              <a:t>se non sono conseguiti nell’esercizio di arti e professioni.. né in relazione alla qualità di lavoratore dipendente 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.....</a:t>
            </a:r>
          </a:p>
        </p:txBody>
      </p:sp>
      <p:sp>
        <p:nvSpPr>
          <p:cNvPr id="5" name="Rettangolo 4"/>
          <p:cNvSpPr/>
          <p:nvPr/>
        </p:nvSpPr>
        <p:spPr>
          <a:xfrm>
            <a:off x="6944263" y="1997840"/>
            <a:ext cx="4882551" cy="2831544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it-IT" sz="1400" b="1" u="sng" dirty="0">
                <a:solidFill>
                  <a:schemeClr val="accent1">
                    <a:lumMod val="50000"/>
                  </a:schemeClr>
                </a:solidFill>
              </a:rPr>
              <a:t>art. 69, comma 2 T.U.I.R. </a:t>
            </a:r>
            <a:r>
              <a:rPr lang="it-IT" sz="1400" dirty="0">
                <a:solidFill>
                  <a:schemeClr val="accent1">
                    <a:lumMod val="50000"/>
                  </a:schemeClr>
                </a:solidFill>
              </a:rPr>
              <a:t>come aggiornato dal comma 367 L. 27/12/2017 n. 205 </a:t>
            </a:r>
          </a:p>
          <a:p>
            <a:pPr lvl="0" algn="just"/>
            <a:endParaRPr lang="it-IT" sz="1400" u="sng" dirty="0">
              <a:solidFill>
                <a:schemeClr val="bg2">
                  <a:lumMod val="25000"/>
                </a:schemeClr>
              </a:solidFill>
            </a:endParaRPr>
          </a:p>
          <a:p>
            <a:pPr lvl="0" algn="just"/>
            <a:r>
              <a:rPr lang="it-IT" sz="1400" dirty="0">
                <a:solidFill>
                  <a:schemeClr val="bg2">
                    <a:lumMod val="25000"/>
                  </a:schemeClr>
                </a:solidFill>
              </a:rPr>
              <a:t>“</a:t>
            </a:r>
            <a:r>
              <a:rPr lang="it-IT" sz="1400" i="1" dirty="0">
                <a:solidFill>
                  <a:schemeClr val="bg2">
                    <a:lumMod val="25000"/>
                  </a:schemeClr>
                </a:solidFill>
              </a:rPr>
              <a:t>Le indennità, i rimborsi forfetari, i premi e i compensi di cui alla lettera m) del comma 1 dell'articolo 67 non concorrono a formare il reddito per un importo non superiore complessivamente nel periodo d'imposta a </a:t>
            </a:r>
            <a:r>
              <a:rPr lang="it-IT" sz="1400" b="1" i="1" u="sng" dirty="0">
                <a:solidFill>
                  <a:schemeClr val="accent1">
                    <a:lumMod val="50000"/>
                  </a:schemeClr>
                </a:solidFill>
              </a:rPr>
              <a:t>10.000 euro </a:t>
            </a:r>
            <a:r>
              <a:rPr lang="it-IT" sz="1400" i="1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lvl="0" algn="just"/>
            <a:r>
              <a:rPr lang="it-IT" sz="1400" i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it-IT" sz="1400" dirty="0">
              <a:solidFill>
                <a:schemeClr val="bg2">
                  <a:lumMod val="25000"/>
                </a:schemeClr>
              </a:solidFill>
            </a:endParaRPr>
          </a:p>
          <a:p>
            <a:pPr lvl="0" algn="just"/>
            <a:r>
              <a:rPr lang="it-IT" sz="1200" i="1" dirty="0">
                <a:solidFill>
                  <a:schemeClr val="bg2">
                    <a:lumMod val="25000"/>
                  </a:schemeClr>
                </a:solidFill>
              </a:rPr>
              <a:t>Non concorrono, altresì, a formare il reddito i rimborsi di spese documentate relative al vitto, all'alloggio, al viaggio e al trasporto sostenute in occasione di prestazioni effettuate fuori dal territorio comunale</a:t>
            </a:r>
            <a:r>
              <a:rPr lang="it-IT" sz="1200" dirty="0">
                <a:solidFill>
                  <a:schemeClr val="bg2">
                    <a:lumMod val="25000"/>
                  </a:schemeClr>
                </a:solidFill>
              </a:rPr>
              <a:t>”.</a:t>
            </a:r>
          </a:p>
          <a:p>
            <a:pPr lvl="0" algn="just"/>
            <a:r>
              <a:rPr lang="it-IT" sz="1200" u="sng" dirty="0">
                <a:solidFill>
                  <a:schemeClr val="bg2">
                    <a:lumMod val="25000"/>
                  </a:schemeClr>
                </a:solidFill>
              </a:rPr>
              <a:t>Risoluzione  Agenzia Entrate  n. 38/E del 11/4/2014</a:t>
            </a:r>
          </a:p>
          <a:p>
            <a:pPr lvl="0" algn="just"/>
            <a:endParaRPr lang="it-IT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152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327803" y="2324180"/>
          <a:ext cx="11438625" cy="2966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87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7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7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600" dirty="0"/>
                        <a:t>COMPENSO LORDO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           5.000,00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         10.000,00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          15.000,00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          20.000,00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 err="1"/>
                        <a:t>contrib</a:t>
                      </a:r>
                      <a:r>
                        <a:rPr lang="it-IT" b="1" dirty="0"/>
                        <a:t>. </a:t>
                      </a:r>
                      <a:r>
                        <a:rPr lang="it-IT" b="1" dirty="0" err="1"/>
                        <a:t>prev</a:t>
                      </a:r>
                      <a:r>
                        <a:rPr lang="it-IT" b="1" dirty="0"/>
                        <a:t> e </a:t>
                      </a:r>
                      <a:r>
                        <a:rPr lang="it-IT" b="1" dirty="0" err="1"/>
                        <a:t>ass</a:t>
                      </a:r>
                      <a:r>
                        <a:rPr lang="it-IT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-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1.351,50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2.703,00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4.054,50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baseline="0" dirty="0"/>
                        <a:t> a carico collaboratore 1/3 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-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450,50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901,00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1.351,50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/>
                        <a:t>a carico committente 2/3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-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901,00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1.802,00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2.703,00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Inail 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240,00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480,00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720,00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960,00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/>
                        <a:t>Irpef</a:t>
                      </a:r>
                      <a:r>
                        <a:rPr lang="it-IT" b="1" baseline="0" dirty="0"/>
                        <a:t> e Addizionali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b="0" dirty="0"/>
                        <a:t>                 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b="0" dirty="0"/>
                        <a:t>                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b="0" dirty="0"/>
                        <a:t>                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b="0" dirty="0"/>
                        <a:t>               1.281,50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0070C0"/>
                          </a:solidFill>
                        </a:rPr>
                        <a:t>netto collaboratore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             4.920,00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             9.389,50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            13.859,00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              16.967,00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rgbClr val="C00000"/>
                          </a:solidFill>
                        </a:rPr>
                        <a:t>costo committente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           5.160,00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         11.221,00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          17.282,00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           23.343,00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1871932" y="759125"/>
            <a:ext cx="8143336" cy="6038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SIMULAZIONE 2*  – </a:t>
            </a:r>
            <a:r>
              <a:rPr lang="it-IT" sz="3600" b="1" dirty="0" err="1">
                <a:solidFill>
                  <a:schemeClr val="bg1"/>
                </a:solidFill>
              </a:rPr>
              <a:t>CO.CO.CO</a:t>
            </a:r>
            <a:r>
              <a:rPr lang="it-IT" sz="3600" b="1" dirty="0">
                <a:solidFill>
                  <a:schemeClr val="bg1"/>
                </a:solidFill>
              </a:rPr>
              <a:t>. dal 1.1.2028</a:t>
            </a:r>
          </a:p>
        </p:txBody>
      </p:sp>
      <p:sp>
        <p:nvSpPr>
          <p:cNvPr id="5" name="Rettangolo 4"/>
          <p:cNvSpPr/>
          <p:nvPr/>
        </p:nvSpPr>
        <p:spPr>
          <a:xfrm>
            <a:off x="577970" y="5952226"/>
            <a:ext cx="10714007" cy="3019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*  </a:t>
            </a:r>
            <a:r>
              <a:rPr lang="it-IT" sz="1200" dirty="0"/>
              <a:t>Inail ipotesi 48/1000 - Addizionali Regionali e Comunali Lazio e Roma </a:t>
            </a:r>
          </a:p>
        </p:txBody>
      </p:sp>
    </p:spTree>
  </p:cSld>
  <p:clrMapOvr>
    <a:masterClrMapping/>
  </p:clrMapOvr>
  <p:transition>
    <p:wipe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327803" y="2324180"/>
          <a:ext cx="11438625" cy="37922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87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7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7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02060"/>
                          </a:solidFill>
                        </a:rPr>
                        <a:t>PRIMI</a:t>
                      </a:r>
                      <a:r>
                        <a:rPr lang="it-IT" sz="1600" b="1" baseline="0" dirty="0">
                          <a:solidFill>
                            <a:srgbClr val="002060"/>
                          </a:solidFill>
                        </a:rPr>
                        <a:t> 5 ANNI</a:t>
                      </a:r>
                      <a:endParaRPr lang="it-IT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8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8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8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8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600" b="0" dirty="0"/>
                        <a:t>COMPENSO LORDO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           5.000,00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         10.000,00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          15.000,00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          20.000,00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err="1"/>
                        <a:t>contrib</a:t>
                      </a:r>
                      <a:r>
                        <a:rPr lang="it-IT" b="1" dirty="0"/>
                        <a:t>. </a:t>
                      </a:r>
                      <a:r>
                        <a:rPr lang="it-IT" b="1" dirty="0" err="1"/>
                        <a:t>prev</a:t>
                      </a:r>
                      <a:r>
                        <a:rPr lang="it-IT" b="1" dirty="0"/>
                        <a:t> e </a:t>
                      </a:r>
                      <a:r>
                        <a:rPr lang="it-IT" b="1" dirty="0" err="1"/>
                        <a:t>ass</a:t>
                      </a:r>
                      <a:r>
                        <a:rPr lang="it-IT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-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686,50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1.373,00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2.059,50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imposta sostitutiva 5%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-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-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-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195,00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it-IT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02060"/>
                          </a:solidFill>
                        </a:rPr>
                        <a:t>DOPO 5 ANNI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8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8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8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8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COMPENSO LORDO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           5.000,00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         10.000,00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          15.000,00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            20.000,00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 err="1"/>
                        <a:t>contrib</a:t>
                      </a:r>
                      <a:r>
                        <a:rPr lang="it-IT" b="1" dirty="0"/>
                        <a:t>. </a:t>
                      </a:r>
                      <a:r>
                        <a:rPr lang="it-IT" b="1" dirty="0" err="1"/>
                        <a:t>prev</a:t>
                      </a:r>
                      <a:r>
                        <a:rPr lang="it-IT" b="1" dirty="0"/>
                        <a:t> e </a:t>
                      </a:r>
                      <a:r>
                        <a:rPr lang="it-IT" b="1" dirty="0" err="1"/>
                        <a:t>ass</a:t>
                      </a:r>
                      <a:r>
                        <a:rPr lang="it-IT" dirty="0"/>
                        <a:t>. (dal</a:t>
                      </a:r>
                      <a:r>
                        <a:rPr lang="it-IT" baseline="0" dirty="0"/>
                        <a:t> 1.1.2028)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t-IT" sz="1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       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-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t-IT" sz="1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</a:t>
                      </a:r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1.311,50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2.623,00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3.934,50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imposta sostitutiva 15%</a:t>
                      </a:r>
                    </a:p>
                    <a:p>
                      <a:pPr algn="ctr" fontAlgn="b"/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(dopo</a:t>
                      </a:r>
                      <a:r>
                        <a:rPr lang="it-IT" sz="1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5 anni)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-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-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-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585,00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1871932" y="759125"/>
            <a:ext cx="8143336" cy="6038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SIMULAZIONE 3  – </a:t>
            </a:r>
            <a:r>
              <a:rPr lang="it-IT" sz="3600" b="1" dirty="0"/>
              <a:t>PROFESSIONISTA FORFETTARIO</a:t>
            </a:r>
            <a:endParaRPr lang="it-IT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9" name="Google Shape;1419;p37"/>
          <p:cNvSpPr txBox="1">
            <a:spLocks noGrp="1"/>
          </p:cNvSpPr>
          <p:nvPr>
            <p:ph type="title"/>
          </p:nvPr>
        </p:nvSpPr>
        <p:spPr>
          <a:xfrm>
            <a:off x="646982" y="672401"/>
            <a:ext cx="10649810" cy="1156399"/>
          </a:xfrm>
          <a:prstGeom prst="rect">
            <a:avLst/>
          </a:prstGeom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algn="ctr">
              <a:spcBef>
                <a:spcPts val="0"/>
              </a:spcBef>
            </a:pP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r>
              <a:rPr lang="it-IT" altLang="it-IT" sz="2800" b="1" kern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</a:rPr>
              <a:t>Sport dilettanti: la Riforma verso il debutto</a:t>
            </a: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r>
              <a:rPr lang="it-IT" altLang="it-IT" sz="2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Verona, 24 gennaio 2023</a:t>
            </a:r>
            <a:br>
              <a:rPr lang="it-IT" altLang="it-IT" sz="2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</a:br>
            <a:br>
              <a:rPr lang="it-IT" altLang="it-IT" sz="28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</a:b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br>
              <a:rPr lang="it-IT" altLang="it-IT" b="1" kern="0" dirty="0">
                <a:solidFill>
                  <a:srgbClr val="0070C0"/>
                </a:solidFill>
                <a:latin typeface="Times New Roman"/>
              </a:rPr>
            </a:br>
            <a:endParaRPr dirty="0"/>
          </a:p>
        </p:txBody>
      </p:sp>
      <p:grpSp>
        <p:nvGrpSpPr>
          <p:cNvPr id="2" name="Google Shape;1420;p37"/>
          <p:cNvGrpSpPr/>
          <p:nvPr/>
        </p:nvGrpSpPr>
        <p:grpSpPr>
          <a:xfrm>
            <a:off x="0" y="1613141"/>
            <a:ext cx="12192000" cy="4502988"/>
            <a:chOff x="-19525" y="1919771"/>
            <a:chExt cx="9184121" cy="333084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421" name="Google Shape;1421;p37"/>
            <p:cNvSpPr/>
            <p:nvPr/>
          </p:nvSpPr>
          <p:spPr>
            <a:xfrm>
              <a:off x="4133" y="2137000"/>
              <a:ext cx="9160463" cy="3113617"/>
            </a:xfrm>
            <a:custGeom>
              <a:avLst/>
              <a:gdLst/>
              <a:ahLst/>
              <a:cxnLst/>
              <a:rect l="l" t="t" r="r" b="b"/>
              <a:pathLst>
                <a:path w="285751" h="97126" extrusionOk="0">
                  <a:moveTo>
                    <a:pt x="168518" y="0"/>
                  </a:moveTo>
                  <a:cubicBezTo>
                    <a:pt x="166008" y="0"/>
                    <a:pt x="163563" y="723"/>
                    <a:pt x="161438" y="2125"/>
                  </a:cubicBezTo>
                  <a:cubicBezTo>
                    <a:pt x="157997" y="4387"/>
                    <a:pt x="155425" y="8352"/>
                    <a:pt x="153996" y="13591"/>
                  </a:cubicBezTo>
                  <a:cubicBezTo>
                    <a:pt x="152937" y="17508"/>
                    <a:pt x="153425" y="21937"/>
                    <a:pt x="153937" y="26628"/>
                  </a:cubicBezTo>
                  <a:cubicBezTo>
                    <a:pt x="154449" y="31260"/>
                    <a:pt x="154973" y="36046"/>
                    <a:pt x="153961" y="40630"/>
                  </a:cubicBezTo>
                  <a:cubicBezTo>
                    <a:pt x="152746" y="46202"/>
                    <a:pt x="149508" y="50429"/>
                    <a:pt x="144078" y="53548"/>
                  </a:cubicBezTo>
                  <a:cubicBezTo>
                    <a:pt x="141165" y="55222"/>
                    <a:pt x="138091" y="56063"/>
                    <a:pt x="135044" y="56063"/>
                  </a:cubicBezTo>
                  <a:cubicBezTo>
                    <a:pt x="132650" y="56063"/>
                    <a:pt x="130274" y="55543"/>
                    <a:pt x="128005" y="54501"/>
                  </a:cubicBezTo>
                  <a:cubicBezTo>
                    <a:pt x="120766" y="51155"/>
                    <a:pt x="115444" y="43047"/>
                    <a:pt x="113396" y="32224"/>
                  </a:cubicBezTo>
                  <a:cubicBezTo>
                    <a:pt x="112289" y="26366"/>
                    <a:pt x="110515" y="22021"/>
                    <a:pt x="107943" y="18949"/>
                  </a:cubicBezTo>
                  <a:cubicBezTo>
                    <a:pt x="104934" y="15347"/>
                    <a:pt x="100831" y="13581"/>
                    <a:pt x="95431" y="13581"/>
                  </a:cubicBezTo>
                  <a:cubicBezTo>
                    <a:pt x="94869" y="13581"/>
                    <a:pt x="94293" y="13600"/>
                    <a:pt x="93703" y="13639"/>
                  </a:cubicBezTo>
                  <a:cubicBezTo>
                    <a:pt x="89607" y="13912"/>
                    <a:pt x="85238" y="16163"/>
                    <a:pt x="82309" y="19520"/>
                  </a:cubicBezTo>
                  <a:cubicBezTo>
                    <a:pt x="80332" y="21794"/>
                    <a:pt x="78046" y="25700"/>
                    <a:pt x="78451" y="31367"/>
                  </a:cubicBezTo>
                  <a:cubicBezTo>
                    <a:pt x="78951" y="38225"/>
                    <a:pt x="82690" y="42880"/>
                    <a:pt x="86297" y="47369"/>
                  </a:cubicBezTo>
                  <a:cubicBezTo>
                    <a:pt x="88893" y="50596"/>
                    <a:pt x="91572" y="53941"/>
                    <a:pt x="92822" y="57930"/>
                  </a:cubicBezTo>
                  <a:cubicBezTo>
                    <a:pt x="94298" y="62645"/>
                    <a:pt x="93560" y="67479"/>
                    <a:pt x="90548" y="72705"/>
                  </a:cubicBezTo>
                  <a:cubicBezTo>
                    <a:pt x="87095" y="78682"/>
                    <a:pt x="79892" y="82516"/>
                    <a:pt x="72784" y="82516"/>
                  </a:cubicBezTo>
                  <a:cubicBezTo>
                    <a:pt x="71569" y="82516"/>
                    <a:pt x="70367" y="82409"/>
                    <a:pt x="69188" y="82183"/>
                  </a:cubicBezTo>
                  <a:cubicBezTo>
                    <a:pt x="64985" y="81361"/>
                    <a:pt x="61270" y="79111"/>
                    <a:pt x="58461" y="75682"/>
                  </a:cubicBezTo>
                  <a:cubicBezTo>
                    <a:pt x="55413" y="71967"/>
                    <a:pt x="53424" y="66955"/>
                    <a:pt x="52555" y="60752"/>
                  </a:cubicBezTo>
                  <a:cubicBezTo>
                    <a:pt x="51960" y="56572"/>
                    <a:pt x="49448" y="52715"/>
                    <a:pt x="46150" y="50917"/>
                  </a:cubicBezTo>
                  <a:cubicBezTo>
                    <a:pt x="44740" y="50156"/>
                    <a:pt x="43258" y="49775"/>
                    <a:pt x="41713" y="49775"/>
                  </a:cubicBezTo>
                  <a:cubicBezTo>
                    <a:pt x="40138" y="49775"/>
                    <a:pt x="38498" y="50171"/>
                    <a:pt x="36803" y="50965"/>
                  </a:cubicBezTo>
                  <a:cubicBezTo>
                    <a:pt x="31755" y="53298"/>
                    <a:pt x="30195" y="58656"/>
                    <a:pt x="28695" y="63823"/>
                  </a:cubicBezTo>
                  <a:cubicBezTo>
                    <a:pt x="28302" y="65181"/>
                    <a:pt x="27933" y="66455"/>
                    <a:pt x="27492" y="67693"/>
                  </a:cubicBezTo>
                  <a:cubicBezTo>
                    <a:pt x="23159" y="80052"/>
                    <a:pt x="14872" y="86648"/>
                    <a:pt x="3894" y="86648"/>
                  </a:cubicBezTo>
                  <a:cubicBezTo>
                    <a:pt x="2430" y="86648"/>
                    <a:pt x="1549" y="86528"/>
                    <a:pt x="1" y="86302"/>
                  </a:cubicBezTo>
                  <a:lnTo>
                    <a:pt x="1" y="97125"/>
                  </a:lnTo>
                  <a:lnTo>
                    <a:pt x="285751" y="97125"/>
                  </a:lnTo>
                  <a:lnTo>
                    <a:pt x="285751" y="47238"/>
                  </a:lnTo>
                  <a:cubicBezTo>
                    <a:pt x="285071" y="47163"/>
                    <a:pt x="284481" y="47131"/>
                    <a:pt x="283969" y="47131"/>
                  </a:cubicBezTo>
                  <a:cubicBezTo>
                    <a:pt x="281893" y="47131"/>
                    <a:pt x="281118" y="47652"/>
                    <a:pt x="280917" y="47881"/>
                  </a:cubicBezTo>
                  <a:cubicBezTo>
                    <a:pt x="279988" y="48893"/>
                    <a:pt x="279238" y="51393"/>
                    <a:pt x="278369" y="54275"/>
                  </a:cubicBezTo>
                  <a:cubicBezTo>
                    <a:pt x="277869" y="55953"/>
                    <a:pt x="277309" y="57834"/>
                    <a:pt x="276571" y="59930"/>
                  </a:cubicBezTo>
                  <a:cubicBezTo>
                    <a:pt x="276214" y="60954"/>
                    <a:pt x="275869" y="62121"/>
                    <a:pt x="275512" y="63359"/>
                  </a:cubicBezTo>
                  <a:cubicBezTo>
                    <a:pt x="273785" y="69312"/>
                    <a:pt x="271416" y="77468"/>
                    <a:pt x="262986" y="81373"/>
                  </a:cubicBezTo>
                  <a:cubicBezTo>
                    <a:pt x="260213" y="82665"/>
                    <a:pt x="257379" y="83309"/>
                    <a:pt x="254608" y="83309"/>
                  </a:cubicBezTo>
                  <a:cubicBezTo>
                    <a:pt x="251633" y="83309"/>
                    <a:pt x="248731" y="82567"/>
                    <a:pt x="246055" y="81087"/>
                  </a:cubicBezTo>
                  <a:cubicBezTo>
                    <a:pt x="240483" y="78004"/>
                    <a:pt x="236507" y="71920"/>
                    <a:pt x="235673" y="65228"/>
                  </a:cubicBezTo>
                  <a:cubicBezTo>
                    <a:pt x="234995" y="59716"/>
                    <a:pt x="233209" y="55120"/>
                    <a:pt x="230518" y="51953"/>
                  </a:cubicBezTo>
                  <a:cubicBezTo>
                    <a:pt x="228375" y="49429"/>
                    <a:pt x="225696" y="47893"/>
                    <a:pt x="223005" y="47655"/>
                  </a:cubicBezTo>
                  <a:cubicBezTo>
                    <a:pt x="222742" y="47630"/>
                    <a:pt x="222481" y="47618"/>
                    <a:pt x="222223" y="47618"/>
                  </a:cubicBezTo>
                  <a:cubicBezTo>
                    <a:pt x="218182" y="47618"/>
                    <a:pt x="214787" y="50564"/>
                    <a:pt x="213254" y="55465"/>
                  </a:cubicBezTo>
                  <a:cubicBezTo>
                    <a:pt x="211099" y="62323"/>
                    <a:pt x="207253" y="67907"/>
                    <a:pt x="202121" y="71646"/>
                  </a:cubicBezTo>
                  <a:cubicBezTo>
                    <a:pt x="197526" y="74991"/>
                    <a:pt x="192025" y="76801"/>
                    <a:pt x="186227" y="76896"/>
                  </a:cubicBezTo>
                  <a:cubicBezTo>
                    <a:pt x="186094" y="76898"/>
                    <a:pt x="185961" y="76899"/>
                    <a:pt x="185828" y="76899"/>
                  </a:cubicBezTo>
                  <a:cubicBezTo>
                    <a:pt x="180925" y="76899"/>
                    <a:pt x="176045" y="75618"/>
                    <a:pt x="172034" y="73265"/>
                  </a:cubicBezTo>
                  <a:cubicBezTo>
                    <a:pt x="167534" y="70634"/>
                    <a:pt x="164343" y="66895"/>
                    <a:pt x="162795" y="62430"/>
                  </a:cubicBezTo>
                  <a:cubicBezTo>
                    <a:pt x="161009" y="57251"/>
                    <a:pt x="161271" y="52370"/>
                    <a:pt x="163593" y="47488"/>
                  </a:cubicBezTo>
                  <a:cubicBezTo>
                    <a:pt x="165510" y="43487"/>
                    <a:pt x="168486" y="40070"/>
                    <a:pt x="171641" y="36463"/>
                  </a:cubicBezTo>
                  <a:cubicBezTo>
                    <a:pt x="176344" y="31069"/>
                    <a:pt x="181214" y="25485"/>
                    <a:pt x="182262" y="17782"/>
                  </a:cubicBezTo>
                  <a:cubicBezTo>
                    <a:pt x="182893" y="13186"/>
                    <a:pt x="182000" y="9055"/>
                    <a:pt x="179678" y="5816"/>
                  </a:cubicBezTo>
                  <a:cubicBezTo>
                    <a:pt x="177618" y="2935"/>
                    <a:pt x="174594" y="970"/>
                    <a:pt x="171165" y="268"/>
                  </a:cubicBezTo>
                  <a:cubicBezTo>
                    <a:pt x="170282" y="89"/>
                    <a:pt x="169396" y="0"/>
                    <a:pt x="168518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grpSp>
          <p:nvGrpSpPr>
            <p:cNvPr id="3" name="Google Shape;1422;p37"/>
            <p:cNvGrpSpPr/>
            <p:nvPr/>
          </p:nvGrpSpPr>
          <p:grpSpPr>
            <a:xfrm>
              <a:off x="-19525" y="1919771"/>
              <a:ext cx="9184121" cy="3040237"/>
              <a:chOff x="-19525" y="1767371"/>
              <a:chExt cx="9184121" cy="3040237"/>
            </a:xfrm>
            <a:grpFill/>
          </p:grpSpPr>
          <p:sp>
            <p:nvSpPr>
              <p:cNvPr id="1423" name="Google Shape;1423;p37"/>
              <p:cNvSpPr/>
              <p:nvPr/>
            </p:nvSpPr>
            <p:spPr>
              <a:xfrm>
                <a:off x="-7664" y="1767371"/>
                <a:ext cx="9160431" cy="3040237"/>
              </a:xfrm>
              <a:custGeom>
                <a:avLst/>
                <a:gdLst>
                  <a:gd name="connsiteX0" fmla="*/ 168506 w 285750"/>
                  <a:gd name="connsiteY0" fmla="*/ 0 h 94837"/>
                  <a:gd name="connsiteX1" fmla="*/ 156936 w 285750"/>
                  <a:gd name="connsiteY1" fmla="*/ 3468 h 94837"/>
                  <a:gd name="connsiteX2" fmla="*/ 146102 w 285750"/>
                  <a:gd name="connsiteY2" fmla="*/ 19637 h 94837"/>
                  <a:gd name="connsiteX3" fmla="*/ 145804 w 285750"/>
                  <a:gd name="connsiteY3" fmla="*/ 35710 h 94837"/>
                  <a:gd name="connsiteX4" fmla="*/ 140006 w 285750"/>
                  <a:gd name="connsiteY4" fmla="*/ 54641 h 94837"/>
                  <a:gd name="connsiteX5" fmla="*/ 135069 w 285750"/>
                  <a:gd name="connsiteY5" fmla="*/ 56073 h 94837"/>
                  <a:gd name="connsiteX6" fmla="*/ 131433 w 285750"/>
                  <a:gd name="connsiteY6" fmla="*/ 55248 h 94837"/>
                  <a:gd name="connsiteX7" fmla="*/ 121444 w 285750"/>
                  <a:gd name="connsiteY7" fmla="*/ 38901 h 94837"/>
                  <a:gd name="connsiteX8" fmla="*/ 114228 w 285750"/>
                  <a:gd name="connsiteY8" fmla="*/ 21887 h 94837"/>
                  <a:gd name="connsiteX9" fmla="*/ 95435 w 285750"/>
                  <a:gd name="connsiteY9" fmla="*/ 13586 h 94837"/>
                  <a:gd name="connsiteX10" fmla="*/ 93178 w 285750"/>
                  <a:gd name="connsiteY10" fmla="*/ 13660 h 94837"/>
                  <a:gd name="connsiteX11" fmla="*/ 76140 w 285750"/>
                  <a:gd name="connsiteY11" fmla="*/ 22328 h 94837"/>
                  <a:gd name="connsiteX12" fmla="*/ 70282 w 285750"/>
                  <a:gd name="connsiteY12" fmla="*/ 40139 h 94837"/>
                  <a:gd name="connsiteX13" fmla="*/ 79915 w 285750"/>
                  <a:gd name="connsiteY13" fmla="*/ 60690 h 94837"/>
                  <a:gd name="connsiteX14" fmla="*/ 83451 w 285750"/>
                  <a:gd name="connsiteY14" fmla="*/ 76811 h 94837"/>
                  <a:gd name="connsiteX15" fmla="*/ 72844 w 285750"/>
                  <a:gd name="connsiteY15" fmla="*/ 82534 h 94837"/>
                  <a:gd name="connsiteX16" fmla="*/ 70747 w 285750"/>
                  <a:gd name="connsiteY16" fmla="*/ 82335 h 94837"/>
                  <a:gd name="connsiteX17" fmla="*/ 64782 w 285750"/>
                  <a:gd name="connsiteY17" fmla="*/ 78680 h 94837"/>
                  <a:gd name="connsiteX18" fmla="*/ 60662 w 285750"/>
                  <a:gd name="connsiteY18" fmla="*/ 67798 h 94837"/>
                  <a:gd name="connsiteX19" fmla="*/ 50042 w 285750"/>
                  <a:gd name="connsiteY19" fmla="*/ 51915 h 94837"/>
                  <a:gd name="connsiteX20" fmla="*/ 41722 w 285750"/>
                  <a:gd name="connsiteY20" fmla="*/ 49796 h 94837"/>
                  <a:gd name="connsiteX21" fmla="*/ 33349 w 285750"/>
                  <a:gd name="connsiteY21" fmla="*/ 51724 h 94837"/>
                  <a:gd name="connsiteX22" fmla="*/ 20836 w 285750"/>
                  <a:gd name="connsiteY22" fmla="*/ 69738 h 94837"/>
                  <a:gd name="connsiteX23" fmla="*/ 19776 w 285750"/>
                  <a:gd name="connsiteY23" fmla="*/ 73167 h 94837"/>
                  <a:gd name="connsiteX24" fmla="*/ 12656 w 285750"/>
                  <a:gd name="connsiteY24" fmla="*/ 83907 h 94837"/>
                  <a:gd name="connsiteX25" fmla="*/ 3377 w 285750"/>
                  <a:gd name="connsiteY25" fmla="*/ 86657 h 94837"/>
                  <a:gd name="connsiteX26" fmla="*/ 0 w 285750"/>
                  <a:gd name="connsiteY26" fmla="*/ 86395 h 94837"/>
                  <a:gd name="connsiteX27" fmla="*/ 0 w 285750"/>
                  <a:gd name="connsiteY27" fmla="*/ 94491 h 94837"/>
                  <a:gd name="connsiteX28" fmla="*/ 3893 w 285750"/>
                  <a:gd name="connsiteY28" fmla="*/ 94837 h 94837"/>
                  <a:gd name="connsiteX29" fmla="*/ 27491 w 285750"/>
                  <a:gd name="connsiteY29" fmla="*/ 75882 h 94837"/>
                  <a:gd name="connsiteX30" fmla="*/ 28694 w 285750"/>
                  <a:gd name="connsiteY30" fmla="*/ 72012 h 94837"/>
                  <a:gd name="connsiteX31" fmla="*/ 36802 w 285750"/>
                  <a:gd name="connsiteY31" fmla="*/ 59154 h 94837"/>
                  <a:gd name="connsiteX32" fmla="*/ 41712 w 285750"/>
                  <a:gd name="connsiteY32" fmla="*/ 57964 h 94837"/>
                  <a:gd name="connsiteX33" fmla="*/ 46149 w 285750"/>
                  <a:gd name="connsiteY33" fmla="*/ 59106 h 94837"/>
                  <a:gd name="connsiteX34" fmla="*/ 52554 w 285750"/>
                  <a:gd name="connsiteY34" fmla="*/ 68941 h 94837"/>
                  <a:gd name="connsiteX35" fmla="*/ 58460 w 285750"/>
                  <a:gd name="connsiteY35" fmla="*/ 83871 h 94837"/>
                  <a:gd name="connsiteX36" fmla="*/ 69187 w 285750"/>
                  <a:gd name="connsiteY36" fmla="*/ 90372 h 94837"/>
                  <a:gd name="connsiteX37" fmla="*/ 72783 w 285750"/>
                  <a:gd name="connsiteY37" fmla="*/ 90705 h 94837"/>
                  <a:gd name="connsiteX38" fmla="*/ 90547 w 285750"/>
                  <a:gd name="connsiteY38" fmla="*/ 80894 h 94837"/>
                  <a:gd name="connsiteX39" fmla="*/ 92821 w 285750"/>
                  <a:gd name="connsiteY39" fmla="*/ 66119 h 94837"/>
                  <a:gd name="connsiteX40" fmla="*/ 86296 w 285750"/>
                  <a:gd name="connsiteY40" fmla="*/ 55558 h 94837"/>
                  <a:gd name="connsiteX41" fmla="*/ 78450 w 285750"/>
                  <a:gd name="connsiteY41" fmla="*/ 39556 h 94837"/>
                  <a:gd name="connsiteX42" fmla="*/ 82308 w 285750"/>
                  <a:gd name="connsiteY42" fmla="*/ 27709 h 94837"/>
                  <a:gd name="connsiteX43" fmla="*/ 93702 w 285750"/>
                  <a:gd name="connsiteY43" fmla="*/ 21828 h 94837"/>
                  <a:gd name="connsiteX44" fmla="*/ 95398 w 285750"/>
                  <a:gd name="connsiteY44" fmla="*/ 21773 h 94837"/>
                  <a:gd name="connsiteX45" fmla="*/ 107942 w 285750"/>
                  <a:gd name="connsiteY45" fmla="*/ 27138 h 94837"/>
                  <a:gd name="connsiteX46" fmla="*/ 113395 w 285750"/>
                  <a:gd name="connsiteY46" fmla="*/ 40413 h 94837"/>
                  <a:gd name="connsiteX47" fmla="*/ 128004 w 285750"/>
                  <a:gd name="connsiteY47" fmla="*/ 62690 h 94837"/>
                  <a:gd name="connsiteX48" fmla="*/ 135043 w 285750"/>
                  <a:gd name="connsiteY48" fmla="*/ 64252 h 94837"/>
                  <a:gd name="connsiteX49" fmla="*/ 144077 w 285750"/>
                  <a:gd name="connsiteY49" fmla="*/ 61737 h 94837"/>
                  <a:gd name="connsiteX50" fmla="*/ 153960 w 285750"/>
                  <a:gd name="connsiteY50" fmla="*/ 48819 h 94837"/>
                  <a:gd name="connsiteX51" fmla="*/ 153936 w 285750"/>
                  <a:gd name="connsiteY51" fmla="*/ 34829 h 94837"/>
                  <a:gd name="connsiteX52" fmla="*/ 153995 w 285750"/>
                  <a:gd name="connsiteY52" fmla="*/ 21780 h 94837"/>
                  <a:gd name="connsiteX53" fmla="*/ 161437 w 285750"/>
                  <a:gd name="connsiteY53" fmla="*/ 10314 h 94837"/>
                  <a:gd name="connsiteX54" fmla="*/ 168512 w 285750"/>
                  <a:gd name="connsiteY54" fmla="*/ 8189 h 94837"/>
                  <a:gd name="connsiteX55" fmla="*/ 171152 w 285750"/>
                  <a:gd name="connsiteY55" fmla="*/ 8457 h 94837"/>
                  <a:gd name="connsiteX56" fmla="*/ 180691 w 285750"/>
                  <a:gd name="connsiteY56" fmla="*/ 14005 h 94837"/>
                  <a:gd name="connsiteX57" fmla="*/ 182261 w 285750"/>
                  <a:gd name="connsiteY57" fmla="*/ 25971 h 94837"/>
                  <a:gd name="connsiteX58" fmla="*/ 171640 w 285750"/>
                  <a:gd name="connsiteY58" fmla="*/ 44652 h 94837"/>
                  <a:gd name="connsiteX59" fmla="*/ 163592 w 285750"/>
                  <a:gd name="connsiteY59" fmla="*/ 55677 h 94837"/>
                  <a:gd name="connsiteX60" fmla="*/ 162794 w 285750"/>
                  <a:gd name="connsiteY60" fmla="*/ 70619 h 94837"/>
                  <a:gd name="connsiteX61" fmla="*/ 172033 w 285750"/>
                  <a:gd name="connsiteY61" fmla="*/ 81454 h 94837"/>
                  <a:gd name="connsiteX62" fmla="*/ 185827 w 285750"/>
                  <a:gd name="connsiteY62" fmla="*/ 85088 h 94837"/>
                  <a:gd name="connsiteX63" fmla="*/ 186226 w 285750"/>
                  <a:gd name="connsiteY63" fmla="*/ 85085 h 94837"/>
                  <a:gd name="connsiteX64" fmla="*/ 202120 w 285750"/>
                  <a:gd name="connsiteY64" fmla="*/ 79835 h 94837"/>
                  <a:gd name="connsiteX65" fmla="*/ 213253 w 285750"/>
                  <a:gd name="connsiteY65" fmla="*/ 63654 h 94837"/>
                  <a:gd name="connsiteX66" fmla="*/ 222239 w 285750"/>
                  <a:gd name="connsiteY66" fmla="*/ 55809 h 94837"/>
                  <a:gd name="connsiteX67" fmla="*/ 223004 w 285750"/>
                  <a:gd name="connsiteY67" fmla="*/ 55844 h 94837"/>
                  <a:gd name="connsiteX68" fmla="*/ 230517 w 285750"/>
                  <a:gd name="connsiteY68" fmla="*/ 60142 h 94837"/>
                  <a:gd name="connsiteX69" fmla="*/ 235672 w 285750"/>
                  <a:gd name="connsiteY69" fmla="*/ 73417 h 94837"/>
                  <a:gd name="connsiteX70" fmla="*/ 246054 w 285750"/>
                  <a:gd name="connsiteY70" fmla="*/ 89276 h 94837"/>
                  <a:gd name="connsiteX71" fmla="*/ 254607 w 285750"/>
                  <a:gd name="connsiteY71" fmla="*/ 91498 h 94837"/>
                  <a:gd name="connsiteX72" fmla="*/ 262985 w 285750"/>
                  <a:gd name="connsiteY72" fmla="*/ 89562 h 94837"/>
                  <a:gd name="connsiteX73" fmla="*/ 275511 w 285750"/>
                  <a:gd name="connsiteY73" fmla="*/ 71560 h 94837"/>
                  <a:gd name="connsiteX74" fmla="*/ 276570 w 285750"/>
                  <a:gd name="connsiteY74" fmla="*/ 68119 h 94837"/>
                  <a:gd name="connsiteX75" fmla="*/ 278368 w 285750"/>
                  <a:gd name="connsiteY75" fmla="*/ 62464 h 94837"/>
                  <a:gd name="connsiteX76" fmla="*/ 280916 w 285750"/>
                  <a:gd name="connsiteY76" fmla="*/ 56070 h 94837"/>
                  <a:gd name="connsiteX77" fmla="*/ 283968 w 285750"/>
                  <a:gd name="connsiteY77" fmla="*/ 55320 h 94837"/>
                  <a:gd name="connsiteX78" fmla="*/ 285750 w 285750"/>
                  <a:gd name="connsiteY78" fmla="*/ 55427 h 94837"/>
                  <a:gd name="connsiteX79" fmla="*/ 285750 w 285750"/>
                  <a:gd name="connsiteY79" fmla="*/ 47295 h 94837"/>
                  <a:gd name="connsiteX80" fmla="*/ 283149 w 285750"/>
                  <a:gd name="connsiteY80" fmla="*/ 47130 h 94837"/>
                  <a:gd name="connsiteX81" fmla="*/ 274868 w 285750"/>
                  <a:gd name="connsiteY81" fmla="*/ 50557 h 94837"/>
                  <a:gd name="connsiteX82" fmla="*/ 270534 w 285750"/>
                  <a:gd name="connsiteY82" fmla="*/ 60118 h 94837"/>
                  <a:gd name="connsiteX83" fmla="*/ 268843 w 285750"/>
                  <a:gd name="connsiteY83" fmla="*/ 65404 h 94837"/>
                  <a:gd name="connsiteX84" fmla="*/ 267652 w 285750"/>
                  <a:gd name="connsiteY84" fmla="*/ 69274 h 94837"/>
                  <a:gd name="connsiteX85" fmla="*/ 259544 w 285750"/>
                  <a:gd name="connsiteY85" fmla="*/ 82133 h 94837"/>
                  <a:gd name="connsiteX86" fmla="*/ 254594 w 285750"/>
                  <a:gd name="connsiteY86" fmla="*/ 83310 h 94837"/>
                  <a:gd name="connsiteX87" fmla="*/ 250019 w 285750"/>
                  <a:gd name="connsiteY87" fmla="*/ 82121 h 94837"/>
                  <a:gd name="connsiteX88" fmla="*/ 243792 w 285750"/>
                  <a:gd name="connsiteY88" fmla="*/ 72405 h 94837"/>
                  <a:gd name="connsiteX89" fmla="*/ 236756 w 285750"/>
                  <a:gd name="connsiteY89" fmla="*/ 54844 h 94837"/>
                  <a:gd name="connsiteX90" fmla="*/ 223742 w 285750"/>
                  <a:gd name="connsiteY90" fmla="*/ 47688 h 94837"/>
                  <a:gd name="connsiteX91" fmla="*/ 222219 w 285750"/>
                  <a:gd name="connsiteY91" fmla="*/ 47620 h 94837"/>
                  <a:gd name="connsiteX92" fmla="*/ 212634 w 285750"/>
                  <a:gd name="connsiteY92" fmla="*/ 50748 h 94837"/>
                  <a:gd name="connsiteX93" fmla="*/ 205430 w 285750"/>
                  <a:gd name="connsiteY93" fmla="*/ 61213 h 94837"/>
                  <a:gd name="connsiteX94" fmla="*/ 197310 w 285750"/>
                  <a:gd name="connsiteY94" fmla="*/ 73215 h 94837"/>
                  <a:gd name="connsiteX95" fmla="*/ 186107 w 285750"/>
                  <a:gd name="connsiteY95" fmla="*/ 76894 h 94837"/>
                  <a:gd name="connsiteX96" fmla="*/ 185764 w 285750"/>
                  <a:gd name="connsiteY96" fmla="*/ 76897 h 94837"/>
                  <a:gd name="connsiteX97" fmla="*/ 170533 w 285750"/>
                  <a:gd name="connsiteY97" fmla="*/ 67928 h 94837"/>
                  <a:gd name="connsiteX98" fmla="*/ 170986 w 285750"/>
                  <a:gd name="connsiteY98" fmla="*/ 59201 h 94837"/>
                  <a:gd name="connsiteX99" fmla="*/ 177808 w 285750"/>
                  <a:gd name="connsiteY99" fmla="*/ 50033 h 94837"/>
                  <a:gd name="connsiteX100" fmla="*/ 190369 w 285750"/>
                  <a:gd name="connsiteY100" fmla="*/ 27078 h 94837"/>
                  <a:gd name="connsiteX101" fmla="*/ 186333 w 285750"/>
                  <a:gd name="connsiteY101" fmla="*/ 9243 h 94837"/>
                  <a:gd name="connsiteX102" fmla="*/ 172795 w 285750"/>
                  <a:gd name="connsiteY102" fmla="*/ 432 h 94837"/>
                  <a:gd name="connsiteX103" fmla="*/ 168506 w 285750"/>
                  <a:gd name="connsiteY103" fmla="*/ 0 h 94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l="l" t="t" r="r" b="b"/>
                <a:pathLst>
                  <a:path w="285750" h="94837" extrusionOk="0">
                    <a:moveTo>
                      <a:pt x="168506" y="0"/>
                    </a:moveTo>
                    <a:cubicBezTo>
                      <a:pt x="164414" y="0"/>
                      <a:pt x="160416" y="1181"/>
                      <a:pt x="156936" y="3468"/>
                    </a:cubicBezTo>
                    <a:cubicBezTo>
                      <a:pt x="151805" y="6850"/>
                      <a:pt x="148054" y="12434"/>
                      <a:pt x="146102" y="19637"/>
                    </a:cubicBezTo>
                    <a:cubicBezTo>
                      <a:pt x="144637" y="25042"/>
                      <a:pt x="145232" y="30472"/>
                      <a:pt x="145804" y="35710"/>
                    </a:cubicBezTo>
                    <a:cubicBezTo>
                      <a:pt x="146828" y="45080"/>
                      <a:pt x="147066" y="50581"/>
                      <a:pt x="140006" y="54641"/>
                    </a:cubicBezTo>
                    <a:cubicBezTo>
                      <a:pt x="138340" y="55596"/>
                      <a:pt x="136690" y="56073"/>
                      <a:pt x="135069" y="56073"/>
                    </a:cubicBezTo>
                    <a:cubicBezTo>
                      <a:pt x="133839" y="56073"/>
                      <a:pt x="132625" y="55798"/>
                      <a:pt x="131433" y="55248"/>
                    </a:cubicBezTo>
                    <a:cubicBezTo>
                      <a:pt x="126694" y="53070"/>
                      <a:pt x="122956" y="46962"/>
                      <a:pt x="121444" y="38901"/>
                    </a:cubicBezTo>
                    <a:cubicBezTo>
                      <a:pt x="120074" y="31626"/>
                      <a:pt x="117717" y="26066"/>
                      <a:pt x="114228" y="21887"/>
                    </a:cubicBezTo>
                    <a:cubicBezTo>
                      <a:pt x="109624" y="16368"/>
                      <a:pt x="103308" y="13586"/>
                      <a:pt x="95435" y="13586"/>
                    </a:cubicBezTo>
                    <a:cubicBezTo>
                      <a:pt x="94697" y="13586"/>
                      <a:pt x="93944" y="13611"/>
                      <a:pt x="93178" y="13660"/>
                    </a:cubicBezTo>
                    <a:cubicBezTo>
                      <a:pt x="86880" y="14077"/>
                      <a:pt x="80522" y="17315"/>
                      <a:pt x="76140" y="22328"/>
                    </a:cubicBezTo>
                    <a:cubicBezTo>
                      <a:pt x="71830" y="27269"/>
                      <a:pt x="69806" y="33424"/>
                      <a:pt x="70282" y="40139"/>
                    </a:cubicBezTo>
                    <a:cubicBezTo>
                      <a:pt x="70973" y="49557"/>
                      <a:pt x="75926" y="55725"/>
                      <a:pt x="79915" y="60690"/>
                    </a:cubicBezTo>
                    <a:cubicBezTo>
                      <a:pt x="85094" y="67131"/>
                      <a:pt x="87225" y="70262"/>
                      <a:pt x="83451" y="76811"/>
                    </a:cubicBezTo>
                    <a:cubicBezTo>
                      <a:pt x="81725" y="79807"/>
                      <a:pt x="77409" y="82534"/>
                      <a:pt x="72844" y="82534"/>
                    </a:cubicBezTo>
                    <a:cubicBezTo>
                      <a:pt x="72148" y="82534"/>
                      <a:pt x="71446" y="82470"/>
                      <a:pt x="70747" y="82335"/>
                    </a:cubicBezTo>
                    <a:cubicBezTo>
                      <a:pt x="68401" y="81871"/>
                      <a:pt x="66401" y="80644"/>
                      <a:pt x="64782" y="78680"/>
                    </a:cubicBezTo>
                    <a:cubicBezTo>
                      <a:pt x="62710" y="76144"/>
                      <a:pt x="61317" y="72489"/>
                      <a:pt x="60662" y="67798"/>
                    </a:cubicBezTo>
                    <a:cubicBezTo>
                      <a:pt x="59698" y="61035"/>
                      <a:pt x="55638" y="54939"/>
                      <a:pt x="50042" y="51915"/>
                    </a:cubicBezTo>
                    <a:cubicBezTo>
                      <a:pt x="47441" y="50501"/>
                      <a:pt x="44619" y="49796"/>
                      <a:pt x="41722" y="49796"/>
                    </a:cubicBezTo>
                    <a:cubicBezTo>
                      <a:pt x="38957" y="49796"/>
                      <a:pt x="36123" y="50439"/>
                      <a:pt x="33349" y="51724"/>
                    </a:cubicBezTo>
                    <a:cubicBezTo>
                      <a:pt x="24932" y="55629"/>
                      <a:pt x="22562" y="63785"/>
                      <a:pt x="20836" y="69738"/>
                    </a:cubicBezTo>
                    <a:cubicBezTo>
                      <a:pt x="20467" y="70976"/>
                      <a:pt x="20133" y="72143"/>
                      <a:pt x="19776" y="73167"/>
                    </a:cubicBezTo>
                    <a:cubicBezTo>
                      <a:pt x="18050" y="78061"/>
                      <a:pt x="15657" y="81668"/>
                      <a:pt x="12656" y="83907"/>
                    </a:cubicBezTo>
                    <a:cubicBezTo>
                      <a:pt x="10174" y="85744"/>
                      <a:pt x="6934" y="86657"/>
                      <a:pt x="3377" y="86657"/>
                    </a:cubicBezTo>
                    <a:cubicBezTo>
                      <a:pt x="2278" y="86657"/>
                      <a:pt x="1147" y="86569"/>
                      <a:pt x="0" y="86395"/>
                    </a:cubicBezTo>
                    <a:lnTo>
                      <a:pt x="0" y="94491"/>
                    </a:lnTo>
                    <a:cubicBezTo>
                      <a:pt x="1548" y="94717"/>
                      <a:pt x="2441" y="94837"/>
                      <a:pt x="3893" y="94837"/>
                    </a:cubicBezTo>
                    <a:cubicBezTo>
                      <a:pt x="14871" y="94837"/>
                      <a:pt x="23158" y="88241"/>
                      <a:pt x="27491" y="75882"/>
                    </a:cubicBezTo>
                    <a:cubicBezTo>
                      <a:pt x="27932" y="74644"/>
                      <a:pt x="28301" y="73370"/>
                      <a:pt x="28694" y="72012"/>
                    </a:cubicBezTo>
                    <a:cubicBezTo>
                      <a:pt x="30194" y="66845"/>
                      <a:pt x="31754" y="61487"/>
                      <a:pt x="36802" y="59154"/>
                    </a:cubicBezTo>
                    <a:cubicBezTo>
                      <a:pt x="38497" y="58360"/>
                      <a:pt x="40137" y="57964"/>
                      <a:pt x="41712" y="57964"/>
                    </a:cubicBezTo>
                    <a:cubicBezTo>
                      <a:pt x="43257" y="57964"/>
                      <a:pt x="44739" y="58345"/>
                      <a:pt x="46149" y="59106"/>
                    </a:cubicBezTo>
                    <a:cubicBezTo>
                      <a:pt x="49447" y="60904"/>
                      <a:pt x="51959" y="64761"/>
                      <a:pt x="52554" y="68941"/>
                    </a:cubicBezTo>
                    <a:cubicBezTo>
                      <a:pt x="53423" y="75144"/>
                      <a:pt x="55412" y="80156"/>
                      <a:pt x="58460" y="83871"/>
                    </a:cubicBezTo>
                    <a:cubicBezTo>
                      <a:pt x="61269" y="87300"/>
                      <a:pt x="64984" y="89550"/>
                      <a:pt x="69187" y="90372"/>
                    </a:cubicBezTo>
                    <a:cubicBezTo>
                      <a:pt x="70366" y="90598"/>
                      <a:pt x="71568" y="90705"/>
                      <a:pt x="72783" y="90705"/>
                    </a:cubicBezTo>
                    <a:cubicBezTo>
                      <a:pt x="79891" y="90705"/>
                      <a:pt x="87094" y="86871"/>
                      <a:pt x="90547" y="80894"/>
                    </a:cubicBezTo>
                    <a:cubicBezTo>
                      <a:pt x="93559" y="75668"/>
                      <a:pt x="94297" y="70834"/>
                      <a:pt x="92821" y="66119"/>
                    </a:cubicBezTo>
                    <a:cubicBezTo>
                      <a:pt x="91571" y="62130"/>
                      <a:pt x="88892" y="58785"/>
                      <a:pt x="86296" y="55558"/>
                    </a:cubicBezTo>
                    <a:cubicBezTo>
                      <a:pt x="82689" y="51069"/>
                      <a:pt x="78950" y="46414"/>
                      <a:pt x="78450" y="39556"/>
                    </a:cubicBezTo>
                    <a:cubicBezTo>
                      <a:pt x="78045" y="33889"/>
                      <a:pt x="80319" y="29983"/>
                      <a:pt x="82308" y="27709"/>
                    </a:cubicBezTo>
                    <a:cubicBezTo>
                      <a:pt x="85237" y="24352"/>
                      <a:pt x="89606" y="22101"/>
                      <a:pt x="93702" y="21828"/>
                    </a:cubicBezTo>
                    <a:cubicBezTo>
                      <a:pt x="94281" y="21791"/>
                      <a:pt x="94846" y="21773"/>
                      <a:pt x="95398" y="21773"/>
                    </a:cubicBezTo>
                    <a:cubicBezTo>
                      <a:pt x="100814" y="21773"/>
                      <a:pt x="104927" y="23529"/>
                      <a:pt x="107942" y="27138"/>
                    </a:cubicBezTo>
                    <a:cubicBezTo>
                      <a:pt x="110502" y="30210"/>
                      <a:pt x="112288" y="34555"/>
                      <a:pt x="113395" y="40413"/>
                    </a:cubicBezTo>
                    <a:cubicBezTo>
                      <a:pt x="115431" y="51236"/>
                      <a:pt x="120765" y="59344"/>
                      <a:pt x="128004" y="62690"/>
                    </a:cubicBezTo>
                    <a:cubicBezTo>
                      <a:pt x="130273" y="63732"/>
                      <a:pt x="132649" y="64252"/>
                      <a:pt x="135043" y="64252"/>
                    </a:cubicBezTo>
                    <a:cubicBezTo>
                      <a:pt x="138090" y="64252"/>
                      <a:pt x="141164" y="63411"/>
                      <a:pt x="144077" y="61737"/>
                    </a:cubicBezTo>
                    <a:cubicBezTo>
                      <a:pt x="149507" y="58618"/>
                      <a:pt x="152745" y="54391"/>
                      <a:pt x="153960" y="48819"/>
                    </a:cubicBezTo>
                    <a:cubicBezTo>
                      <a:pt x="154972" y="44235"/>
                      <a:pt x="154448" y="39449"/>
                      <a:pt x="153936" y="34829"/>
                    </a:cubicBezTo>
                    <a:cubicBezTo>
                      <a:pt x="153424" y="30126"/>
                      <a:pt x="152936" y="25697"/>
                      <a:pt x="153995" y="21780"/>
                    </a:cubicBezTo>
                    <a:cubicBezTo>
                      <a:pt x="155424" y="16541"/>
                      <a:pt x="157996" y="12576"/>
                      <a:pt x="161437" y="10314"/>
                    </a:cubicBezTo>
                    <a:cubicBezTo>
                      <a:pt x="163562" y="8912"/>
                      <a:pt x="166007" y="8189"/>
                      <a:pt x="168512" y="8189"/>
                    </a:cubicBezTo>
                    <a:cubicBezTo>
                      <a:pt x="169388" y="8189"/>
                      <a:pt x="170272" y="8278"/>
                      <a:pt x="171152" y="8457"/>
                    </a:cubicBezTo>
                    <a:cubicBezTo>
                      <a:pt x="174593" y="9159"/>
                      <a:pt x="178631" y="11124"/>
                      <a:pt x="180691" y="14005"/>
                    </a:cubicBezTo>
                    <a:cubicBezTo>
                      <a:pt x="183013" y="17244"/>
                      <a:pt x="182892" y="21375"/>
                      <a:pt x="182261" y="25971"/>
                    </a:cubicBezTo>
                    <a:cubicBezTo>
                      <a:pt x="181213" y="33674"/>
                      <a:pt x="176343" y="39258"/>
                      <a:pt x="171640" y="44652"/>
                    </a:cubicBezTo>
                    <a:cubicBezTo>
                      <a:pt x="168485" y="48259"/>
                      <a:pt x="165509" y="51676"/>
                      <a:pt x="163592" y="55677"/>
                    </a:cubicBezTo>
                    <a:cubicBezTo>
                      <a:pt x="161270" y="60559"/>
                      <a:pt x="161008" y="65440"/>
                      <a:pt x="162794" y="70619"/>
                    </a:cubicBezTo>
                    <a:cubicBezTo>
                      <a:pt x="164342" y="75084"/>
                      <a:pt x="167533" y="78823"/>
                      <a:pt x="172033" y="81454"/>
                    </a:cubicBezTo>
                    <a:cubicBezTo>
                      <a:pt x="176044" y="83807"/>
                      <a:pt x="180924" y="85088"/>
                      <a:pt x="185827" y="85088"/>
                    </a:cubicBezTo>
                    <a:lnTo>
                      <a:pt x="186226" y="85085"/>
                    </a:lnTo>
                    <a:cubicBezTo>
                      <a:pt x="192024" y="84990"/>
                      <a:pt x="197525" y="83180"/>
                      <a:pt x="202120" y="79835"/>
                    </a:cubicBezTo>
                    <a:cubicBezTo>
                      <a:pt x="207252" y="76108"/>
                      <a:pt x="211098" y="70512"/>
                      <a:pt x="213253" y="63654"/>
                    </a:cubicBezTo>
                    <a:cubicBezTo>
                      <a:pt x="214788" y="58745"/>
                      <a:pt x="218191" y="55809"/>
                      <a:pt x="222239" y="55809"/>
                    </a:cubicBezTo>
                    <a:cubicBezTo>
                      <a:pt x="222492" y="55809"/>
                      <a:pt x="222747" y="55821"/>
                      <a:pt x="223004" y="55844"/>
                    </a:cubicBezTo>
                    <a:cubicBezTo>
                      <a:pt x="225695" y="56082"/>
                      <a:pt x="228374" y="57618"/>
                      <a:pt x="230517" y="60142"/>
                    </a:cubicBezTo>
                    <a:cubicBezTo>
                      <a:pt x="233208" y="63309"/>
                      <a:pt x="234994" y="67905"/>
                      <a:pt x="235672" y="73417"/>
                    </a:cubicBezTo>
                    <a:cubicBezTo>
                      <a:pt x="236494" y="80109"/>
                      <a:pt x="240482" y="86193"/>
                      <a:pt x="246054" y="89276"/>
                    </a:cubicBezTo>
                    <a:cubicBezTo>
                      <a:pt x="248730" y="90756"/>
                      <a:pt x="251632" y="91498"/>
                      <a:pt x="254607" y="91498"/>
                    </a:cubicBezTo>
                    <a:cubicBezTo>
                      <a:pt x="257378" y="91498"/>
                      <a:pt x="260212" y="90854"/>
                      <a:pt x="262985" y="89562"/>
                    </a:cubicBezTo>
                    <a:cubicBezTo>
                      <a:pt x="271415" y="85657"/>
                      <a:pt x="273784" y="77501"/>
                      <a:pt x="275511" y="71560"/>
                    </a:cubicBezTo>
                    <a:cubicBezTo>
                      <a:pt x="275868" y="70310"/>
                      <a:pt x="276213" y="69143"/>
                      <a:pt x="276570" y="68119"/>
                    </a:cubicBezTo>
                    <a:cubicBezTo>
                      <a:pt x="277308" y="66035"/>
                      <a:pt x="277868" y="64142"/>
                      <a:pt x="278368" y="62464"/>
                    </a:cubicBezTo>
                    <a:cubicBezTo>
                      <a:pt x="279237" y="59582"/>
                      <a:pt x="279987" y="57082"/>
                      <a:pt x="280916" y="56070"/>
                    </a:cubicBezTo>
                    <a:cubicBezTo>
                      <a:pt x="281117" y="55841"/>
                      <a:pt x="281892" y="55320"/>
                      <a:pt x="283968" y="55320"/>
                    </a:cubicBezTo>
                    <a:cubicBezTo>
                      <a:pt x="284480" y="55320"/>
                      <a:pt x="285070" y="55352"/>
                      <a:pt x="285750" y="55427"/>
                    </a:cubicBezTo>
                    <a:lnTo>
                      <a:pt x="285750" y="47295"/>
                    </a:lnTo>
                    <a:cubicBezTo>
                      <a:pt x="284935" y="47203"/>
                      <a:pt x="284058" y="47130"/>
                      <a:pt x="283149" y="47130"/>
                    </a:cubicBezTo>
                    <a:cubicBezTo>
                      <a:pt x="280415" y="47130"/>
                      <a:pt x="277387" y="47788"/>
                      <a:pt x="274868" y="50557"/>
                    </a:cubicBezTo>
                    <a:cubicBezTo>
                      <a:pt x="272689" y="52939"/>
                      <a:pt x="271736" y="56106"/>
                      <a:pt x="270534" y="60118"/>
                    </a:cubicBezTo>
                    <a:cubicBezTo>
                      <a:pt x="270057" y="61702"/>
                      <a:pt x="269522" y="63499"/>
                      <a:pt x="268843" y="65404"/>
                    </a:cubicBezTo>
                    <a:cubicBezTo>
                      <a:pt x="268414" y="66643"/>
                      <a:pt x="268045" y="67917"/>
                      <a:pt x="267652" y="69274"/>
                    </a:cubicBezTo>
                    <a:cubicBezTo>
                      <a:pt x="266152" y="74441"/>
                      <a:pt x="264593" y="79799"/>
                      <a:pt x="259544" y="82133"/>
                    </a:cubicBezTo>
                    <a:cubicBezTo>
                      <a:pt x="257857" y="82917"/>
                      <a:pt x="256193" y="83310"/>
                      <a:pt x="254594" y="83310"/>
                    </a:cubicBezTo>
                    <a:cubicBezTo>
                      <a:pt x="252990" y="83310"/>
                      <a:pt x="251451" y="82914"/>
                      <a:pt x="250019" y="82121"/>
                    </a:cubicBezTo>
                    <a:cubicBezTo>
                      <a:pt x="246745" y="80299"/>
                      <a:pt x="244304" y="76489"/>
                      <a:pt x="243792" y="72405"/>
                    </a:cubicBezTo>
                    <a:cubicBezTo>
                      <a:pt x="242923" y="65309"/>
                      <a:pt x="240482" y="59237"/>
                      <a:pt x="236756" y="54844"/>
                    </a:cubicBezTo>
                    <a:cubicBezTo>
                      <a:pt x="233208" y="50664"/>
                      <a:pt x="228588" y="48128"/>
                      <a:pt x="223742" y="47688"/>
                    </a:cubicBezTo>
                    <a:cubicBezTo>
                      <a:pt x="223232" y="47642"/>
                      <a:pt x="222724" y="47620"/>
                      <a:pt x="222219" y="47620"/>
                    </a:cubicBezTo>
                    <a:cubicBezTo>
                      <a:pt x="218770" y="47620"/>
                      <a:pt x="215480" y="48681"/>
                      <a:pt x="212634" y="50748"/>
                    </a:cubicBezTo>
                    <a:cubicBezTo>
                      <a:pt x="209324" y="53141"/>
                      <a:pt x="206835" y="56760"/>
                      <a:pt x="205430" y="61213"/>
                    </a:cubicBezTo>
                    <a:cubicBezTo>
                      <a:pt x="203799" y="66440"/>
                      <a:pt x="201061" y="70488"/>
                      <a:pt x="197310" y="73215"/>
                    </a:cubicBezTo>
                    <a:cubicBezTo>
                      <a:pt x="194084" y="75560"/>
                      <a:pt x="190202" y="76834"/>
                      <a:pt x="186107" y="76894"/>
                    </a:cubicBezTo>
                    <a:lnTo>
                      <a:pt x="185764" y="76897"/>
                    </a:lnTo>
                    <a:cubicBezTo>
                      <a:pt x="178608" y="76897"/>
                      <a:pt x="172373" y="73237"/>
                      <a:pt x="170533" y="67928"/>
                    </a:cubicBezTo>
                    <a:cubicBezTo>
                      <a:pt x="169450" y="64821"/>
                      <a:pt x="169593" y="62130"/>
                      <a:pt x="170986" y="59201"/>
                    </a:cubicBezTo>
                    <a:cubicBezTo>
                      <a:pt x="172414" y="56213"/>
                      <a:pt x="175034" y="53212"/>
                      <a:pt x="177808" y="50033"/>
                    </a:cubicBezTo>
                    <a:cubicBezTo>
                      <a:pt x="183047" y="44021"/>
                      <a:pt x="188988" y="37210"/>
                      <a:pt x="190369" y="27078"/>
                    </a:cubicBezTo>
                    <a:cubicBezTo>
                      <a:pt x="191286" y="20375"/>
                      <a:pt x="189893" y="14208"/>
                      <a:pt x="186333" y="9243"/>
                    </a:cubicBezTo>
                    <a:cubicBezTo>
                      <a:pt x="183070" y="4671"/>
                      <a:pt x="178260" y="1551"/>
                      <a:pt x="172795" y="432"/>
                    </a:cubicBezTo>
                    <a:cubicBezTo>
                      <a:pt x="171366" y="143"/>
                      <a:pt x="169931" y="0"/>
                      <a:pt x="168506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1424" name="Google Shape;1424;p37"/>
              <p:cNvSpPr/>
              <p:nvPr/>
            </p:nvSpPr>
            <p:spPr>
              <a:xfrm>
                <a:off x="-19525" y="1889189"/>
                <a:ext cx="9184121" cy="2798203"/>
              </a:xfrm>
              <a:custGeom>
                <a:avLst/>
                <a:gdLst/>
                <a:ahLst/>
                <a:cxnLst/>
                <a:rect l="l" t="t" r="r" b="b"/>
                <a:pathLst>
                  <a:path w="286489" h="87287" extrusionOk="0">
                    <a:moveTo>
                      <a:pt x="167580" y="1"/>
                    </a:moveTo>
                    <a:cubicBezTo>
                      <a:pt x="167572" y="1"/>
                      <a:pt x="167565" y="1"/>
                      <a:pt x="167557" y="2"/>
                    </a:cubicBezTo>
                    <a:cubicBezTo>
                      <a:pt x="166153" y="109"/>
                      <a:pt x="164760" y="383"/>
                      <a:pt x="163438" y="823"/>
                    </a:cubicBezTo>
                    <a:cubicBezTo>
                      <a:pt x="163247" y="895"/>
                      <a:pt x="163152" y="1085"/>
                      <a:pt x="163212" y="1264"/>
                    </a:cubicBezTo>
                    <a:cubicBezTo>
                      <a:pt x="163259" y="1406"/>
                      <a:pt x="163402" y="1502"/>
                      <a:pt x="163545" y="1502"/>
                    </a:cubicBezTo>
                    <a:cubicBezTo>
                      <a:pt x="163581" y="1502"/>
                      <a:pt x="163617" y="1490"/>
                      <a:pt x="163652" y="1478"/>
                    </a:cubicBezTo>
                    <a:cubicBezTo>
                      <a:pt x="164926" y="1061"/>
                      <a:pt x="166260" y="787"/>
                      <a:pt x="167605" y="692"/>
                    </a:cubicBezTo>
                    <a:cubicBezTo>
                      <a:pt x="167796" y="668"/>
                      <a:pt x="167938" y="502"/>
                      <a:pt x="167927" y="323"/>
                    </a:cubicBezTo>
                    <a:cubicBezTo>
                      <a:pt x="167915" y="140"/>
                      <a:pt x="167761" y="1"/>
                      <a:pt x="167580" y="1"/>
                    </a:cubicBezTo>
                    <a:close/>
                    <a:moveTo>
                      <a:pt x="171689" y="186"/>
                    </a:moveTo>
                    <a:cubicBezTo>
                      <a:pt x="171532" y="186"/>
                      <a:pt x="171387" y="307"/>
                      <a:pt x="171356" y="466"/>
                    </a:cubicBezTo>
                    <a:cubicBezTo>
                      <a:pt x="171332" y="656"/>
                      <a:pt x="171451" y="835"/>
                      <a:pt x="171641" y="871"/>
                    </a:cubicBezTo>
                    <a:cubicBezTo>
                      <a:pt x="172963" y="1085"/>
                      <a:pt x="174273" y="1466"/>
                      <a:pt x="175523" y="1978"/>
                    </a:cubicBezTo>
                    <a:cubicBezTo>
                      <a:pt x="175570" y="2002"/>
                      <a:pt x="175618" y="2014"/>
                      <a:pt x="175654" y="2014"/>
                    </a:cubicBezTo>
                    <a:cubicBezTo>
                      <a:pt x="175797" y="2014"/>
                      <a:pt x="175916" y="1930"/>
                      <a:pt x="175975" y="1799"/>
                    </a:cubicBezTo>
                    <a:cubicBezTo>
                      <a:pt x="176047" y="1621"/>
                      <a:pt x="175963" y="1418"/>
                      <a:pt x="175797" y="1347"/>
                    </a:cubicBezTo>
                    <a:cubicBezTo>
                      <a:pt x="174487" y="799"/>
                      <a:pt x="173130" y="418"/>
                      <a:pt x="171748" y="192"/>
                    </a:cubicBezTo>
                    <a:cubicBezTo>
                      <a:pt x="171729" y="188"/>
                      <a:pt x="171709" y="186"/>
                      <a:pt x="171689" y="186"/>
                    </a:cubicBezTo>
                    <a:close/>
                    <a:moveTo>
                      <a:pt x="159823" y="2576"/>
                    </a:moveTo>
                    <a:cubicBezTo>
                      <a:pt x="159759" y="2576"/>
                      <a:pt x="159696" y="2594"/>
                      <a:pt x="159640" y="2633"/>
                    </a:cubicBezTo>
                    <a:cubicBezTo>
                      <a:pt x="158473" y="3371"/>
                      <a:pt x="157366" y="4252"/>
                      <a:pt x="156366" y="5264"/>
                    </a:cubicBezTo>
                    <a:cubicBezTo>
                      <a:pt x="156235" y="5395"/>
                      <a:pt x="156235" y="5621"/>
                      <a:pt x="156366" y="5752"/>
                    </a:cubicBezTo>
                    <a:cubicBezTo>
                      <a:pt x="156437" y="5824"/>
                      <a:pt x="156520" y="5848"/>
                      <a:pt x="156616" y="5848"/>
                    </a:cubicBezTo>
                    <a:cubicBezTo>
                      <a:pt x="156699" y="5848"/>
                      <a:pt x="156782" y="5824"/>
                      <a:pt x="156854" y="5752"/>
                    </a:cubicBezTo>
                    <a:cubicBezTo>
                      <a:pt x="157818" y="4776"/>
                      <a:pt x="158878" y="3919"/>
                      <a:pt x="160009" y="3216"/>
                    </a:cubicBezTo>
                    <a:cubicBezTo>
                      <a:pt x="160164" y="3109"/>
                      <a:pt x="160211" y="2895"/>
                      <a:pt x="160116" y="2740"/>
                    </a:cubicBezTo>
                    <a:cubicBezTo>
                      <a:pt x="160048" y="2634"/>
                      <a:pt x="159935" y="2576"/>
                      <a:pt x="159823" y="2576"/>
                    </a:cubicBezTo>
                    <a:close/>
                    <a:moveTo>
                      <a:pt x="179255" y="3333"/>
                    </a:moveTo>
                    <a:cubicBezTo>
                      <a:pt x="179147" y="3333"/>
                      <a:pt x="179041" y="3383"/>
                      <a:pt x="178976" y="3478"/>
                    </a:cubicBezTo>
                    <a:cubicBezTo>
                      <a:pt x="178868" y="3633"/>
                      <a:pt x="178892" y="3847"/>
                      <a:pt x="179047" y="3954"/>
                    </a:cubicBezTo>
                    <a:cubicBezTo>
                      <a:pt x="180142" y="4752"/>
                      <a:pt x="181154" y="5669"/>
                      <a:pt x="182035" y="6681"/>
                    </a:cubicBezTo>
                    <a:cubicBezTo>
                      <a:pt x="182107" y="6764"/>
                      <a:pt x="182202" y="6800"/>
                      <a:pt x="182297" y="6800"/>
                    </a:cubicBezTo>
                    <a:cubicBezTo>
                      <a:pt x="182381" y="6800"/>
                      <a:pt x="182464" y="6776"/>
                      <a:pt x="182524" y="6717"/>
                    </a:cubicBezTo>
                    <a:cubicBezTo>
                      <a:pt x="182667" y="6586"/>
                      <a:pt x="182678" y="6371"/>
                      <a:pt x="182559" y="6229"/>
                    </a:cubicBezTo>
                    <a:cubicBezTo>
                      <a:pt x="181631" y="5169"/>
                      <a:pt x="180595" y="4216"/>
                      <a:pt x="179452" y="3395"/>
                    </a:cubicBezTo>
                    <a:cubicBezTo>
                      <a:pt x="179392" y="3353"/>
                      <a:pt x="179323" y="3333"/>
                      <a:pt x="179255" y="3333"/>
                    </a:cubicBezTo>
                    <a:close/>
                    <a:moveTo>
                      <a:pt x="154018" y="8367"/>
                    </a:moveTo>
                    <a:cubicBezTo>
                      <a:pt x="153904" y="8367"/>
                      <a:pt x="153795" y="8420"/>
                      <a:pt x="153734" y="8526"/>
                    </a:cubicBezTo>
                    <a:cubicBezTo>
                      <a:pt x="152984" y="9646"/>
                      <a:pt x="152306" y="10884"/>
                      <a:pt x="151722" y="12194"/>
                    </a:cubicBezTo>
                    <a:cubicBezTo>
                      <a:pt x="151651" y="12360"/>
                      <a:pt x="151722" y="12563"/>
                      <a:pt x="151901" y="12646"/>
                    </a:cubicBezTo>
                    <a:cubicBezTo>
                      <a:pt x="151936" y="12670"/>
                      <a:pt x="151984" y="12682"/>
                      <a:pt x="152032" y="12682"/>
                    </a:cubicBezTo>
                    <a:cubicBezTo>
                      <a:pt x="152163" y="12682"/>
                      <a:pt x="152294" y="12598"/>
                      <a:pt x="152353" y="12467"/>
                    </a:cubicBezTo>
                    <a:cubicBezTo>
                      <a:pt x="152925" y="11193"/>
                      <a:pt x="153580" y="9991"/>
                      <a:pt x="154306" y="8907"/>
                    </a:cubicBezTo>
                    <a:cubicBezTo>
                      <a:pt x="154413" y="8741"/>
                      <a:pt x="154365" y="8526"/>
                      <a:pt x="154211" y="8419"/>
                    </a:cubicBezTo>
                    <a:cubicBezTo>
                      <a:pt x="154150" y="8385"/>
                      <a:pt x="154083" y="8367"/>
                      <a:pt x="154018" y="8367"/>
                    </a:cubicBezTo>
                    <a:close/>
                    <a:moveTo>
                      <a:pt x="184642" y="9505"/>
                    </a:moveTo>
                    <a:cubicBezTo>
                      <a:pt x="184586" y="9505"/>
                      <a:pt x="184530" y="9520"/>
                      <a:pt x="184476" y="9550"/>
                    </a:cubicBezTo>
                    <a:cubicBezTo>
                      <a:pt x="184310" y="9634"/>
                      <a:pt x="184238" y="9848"/>
                      <a:pt x="184333" y="10015"/>
                    </a:cubicBezTo>
                    <a:cubicBezTo>
                      <a:pt x="184964" y="11193"/>
                      <a:pt x="185464" y="12455"/>
                      <a:pt x="185834" y="13765"/>
                    </a:cubicBezTo>
                    <a:cubicBezTo>
                      <a:pt x="185869" y="13920"/>
                      <a:pt x="186012" y="14027"/>
                      <a:pt x="186167" y="14027"/>
                    </a:cubicBezTo>
                    <a:cubicBezTo>
                      <a:pt x="186191" y="14027"/>
                      <a:pt x="186226" y="14015"/>
                      <a:pt x="186262" y="14015"/>
                    </a:cubicBezTo>
                    <a:cubicBezTo>
                      <a:pt x="186441" y="13956"/>
                      <a:pt x="186548" y="13765"/>
                      <a:pt x="186500" y="13587"/>
                    </a:cubicBezTo>
                    <a:cubicBezTo>
                      <a:pt x="186119" y="12217"/>
                      <a:pt x="185595" y="10908"/>
                      <a:pt x="184941" y="9693"/>
                    </a:cubicBezTo>
                    <a:cubicBezTo>
                      <a:pt x="184876" y="9572"/>
                      <a:pt x="184761" y="9505"/>
                      <a:pt x="184642" y="9505"/>
                    </a:cubicBezTo>
                    <a:close/>
                    <a:moveTo>
                      <a:pt x="96644" y="13551"/>
                    </a:moveTo>
                    <a:cubicBezTo>
                      <a:pt x="96465" y="13551"/>
                      <a:pt x="96299" y="13694"/>
                      <a:pt x="96299" y="13884"/>
                    </a:cubicBezTo>
                    <a:cubicBezTo>
                      <a:pt x="96287" y="14075"/>
                      <a:pt x="96441" y="14230"/>
                      <a:pt x="96632" y="14241"/>
                    </a:cubicBezTo>
                    <a:cubicBezTo>
                      <a:pt x="98037" y="14277"/>
                      <a:pt x="99394" y="14432"/>
                      <a:pt x="100668" y="14694"/>
                    </a:cubicBezTo>
                    <a:lnTo>
                      <a:pt x="100728" y="14694"/>
                    </a:lnTo>
                    <a:cubicBezTo>
                      <a:pt x="100894" y="14694"/>
                      <a:pt x="101037" y="14587"/>
                      <a:pt x="101073" y="14420"/>
                    </a:cubicBezTo>
                    <a:cubicBezTo>
                      <a:pt x="101109" y="14241"/>
                      <a:pt x="100990" y="14051"/>
                      <a:pt x="100799" y="14015"/>
                    </a:cubicBezTo>
                    <a:cubicBezTo>
                      <a:pt x="99489" y="13753"/>
                      <a:pt x="98096" y="13598"/>
                      <a:pt x="96644" y="13551"/>
                    </a:cubicBezTo>
                    <a:close/>
                    <a:moveTo>
                      <a:pt x="92524" y="13736"/>
                    </a:moveTo>
                    <a:cubicBezTo>
                      <a:pt x="92504" y="13736"/>
                      <a:pt x="92485" y="13738"/>
                      <a:pt x="92465" y="13741"/>
                    </a:cubicBezTo>
                    <a:cubicBezTo>
                      <a:pt x="91119" y="13932"/>
                      <a:pt x="89750" y="14277"/>
                      <a:pt x="88405" y="14777"/>
                    </a:cubicBezTo>
                    <a:cubicBezTo>
                      <a:pt x="88226" y="14837"/>
                      <a:pt x="88131" y="15039"/>
                      <a:pt x="88190" y="15218"/>
                    </a:cubicBezTo>
                    <a:cubicBezTo>
                      <a:pt x="88250" y="15361"/>
                      <a:pt x="88381" y="15444"/>
                      <a:pt x="88524" y="15444"/>
                    </a:cubicBezTo>
                    <a:cubicBezTo>
                      <a:pt x="88559" y="15444"/>
                      <a:pt x="88595" y="15432"/>
                      <a:pt x="88643" y="15420"/>
                    </a:cubicBezTo>
                    <a:cubicBezTo>
                      <a:pt x="89941" y="14944"/>
                      <a:pt x="91262" y="14611"/>
                      <a:pt x="92560" y="14420"/>
                    </a:cubicBezTo>
                    <a:cubicBezTo>
                      <a:pt x="92750" y="14396"/>
                      <a:pt x="92881" y="14218"/>
                      <a:pt x="92858" y="14027"/>
                    </a:cubicBezTo>
                    <a:cubicBezTo>
                      <a:pt x="92836" y="13867"/>
                      <a:pt x="92691" y="13736"/>
                      <a:pt x="92524" y="13736"/>
                    </a:cubicBezTo>
                    <a:close/>
                    <a:moveTo>
                      <a:pt x="104664" y="15238"/>
                    </a:moveTo>
                    <a:cubicBezTo>
                      <a:pt x="104532" y="15238"/>
                      <a:pt x="104400" y="15311"/>
                      <a:pt x="104347" y="15444"/>
                    </a:cubicBezTo>
                    <a:cubicBezTo>
                      <a:pt x="104276" y="15623"/>
                      <a:pt x="104347" y="15825"/>
                      <a:pt x="104526" y="15896"/>
                    </a:cubicBezTo>
                    <a:cubicBezTo>
                      <a:pt x="105764" y="16432"/>
                      <a:pt x="106943" y="17123"/>
                      <a:pt x="108026" y="17920"/>
                    </a:cubicBezTo>
                    <a:cubicBezTo>
                      <a:pt x="108086" y="17968"/>
                      <a:pt x="108157" y="17992"/>
                      <a:pt x="108229" y="17992"/>
                    </a:cubicBezTo>
                    <a:cubicBezTo>
                      <a:pt x="108336" y="17992"/>
                      <a:pt x="108431" y="17944"/>
                      <a:pt x="108502" y="17849"/>
                    </a:cubicBezTo>
                    <a:cubicBezTo>
                      <a:pt x="108622" y="17694"/>
                      <a:pt x="108586" y="17480"/>
                      <a:pt x="108431" y="17373"/>
                    </a:cubicBezTo>
                    <a:cubicBezTo>
                      <a:pt x="107312" y="16539"/>
                      <a:pt x="106097" y="15825"/>
                      <a:pt x="104800" y="15265"/>
                    </a:cubicBezTo>
                    <a:cubicBezTo>
                      <a:pt x="104757" y="15247"/>
                      <a:pt x="104710" y="15238"/>
                      <a:pt x="104664" y="15238"/>
                    </a:cubicBezTo>
                    <a:close/>
                    <a:moveTo>
                      <a:pt x="84800" y="16538"/>
                    </a:moveTo>
                    <a:cubicBezTo>
                      <a:pt x="84739" y="16538"/>
                      <a:pt x="84676" y="16554"/>
                      <a:pt x="84619" y="16587"/>
                    </a:cubicBezTo>
                    <a:cubicBezTo>
                      <a:pt x="83416" y="17313"/>
                      <a:pt x="82285" y="18147"/>
                      <a:pt x="81249" y="19063"/>
                    </a:cubicBezTo>
                    <a:cubicBezTo>
                      <a:pt x="81106" y="19194"/>
                      <a:pt x="81094" y="19409"/>
                      <a:pt x="81213" y="19552"/>
                    </a:cubicBezTo>
                    <a:cubicBezTo>
                      <a:pt x="81285" y="19635"/>
                      <a:pt x="81380" y="19671"/>
                      <a:pt x="81475" y="19671"/>
                    </a:cubicBezTo>
                    <a:cubicBezTo>
                      <a:pt x="81559" y="19671"/>
                      <a:pt x="81642" y="19635"/>
                      <a:pt x="81701" y="19587"/>
                    </a:cubicBezTo>
                    <a:cubicBezTo>
                      <a:pt x="82702" y="18682"/>
                      <a:pt x="83809" y="17873"/>
                      <a:pt x="84976" y="17182"/>
                    </a:cubicBezTo>
                    <a:cubicBezTo>
                      <a:pt x="85142" y="17075"/>
                      <a:pt x="85190" y="16873"/>
                      <a:pt x="85095" y="16706"/>
                    </a:cubicBezTo>
                    <a:cubicBezTo>
                      <a:pt x="85032" y="16597"/>
                      <a:pt x="84918" y="16538"/>
                      <a:pt x="84800" y="16538"/>
                    </a:cubicBezTo>
                    <a:close/>
                    <a:moveTo>
                      <a:pt x="150624" y="15861"/>
                    </a:moveTo>
                    <a:cubicBezTo>
                      <a:pt x="150474" y="15861"/>
                      <a:pt x="150331" y="15961"/>
                      <a:pt x="150282" y="16111"/>
                    </a:cubicBezTo>
                    <a:cubicBezTo>
                      <a:pt x="150222" y="16349"/>
                      <a:pt x="150151" y="16575"/>
                      <a:pt x="150091" y="16813"/>
                    </a:cubicBezTo>
                    <a:cubicBezTo>
                      <a:pt x="149793" y="17897"/>
                      <a:pt x="149591" y="19004"/>
                      <a:pt x="149460" y="20218"/>
                    </a:cubicBezTo>
                    <a:cubicBezTo>
                      <a:pt x="149436" y="20409"/>
                      <a:pt x="149579" y="20576"/>
                      <a:pt x="149770" y="20587"/>
                    </a:cubicBezTo>
                    <a:cubicBezTo>
                      <a:pt x="149781" y="20599"/>
                      <a:pt x="149793" y="20599"/>
                      <a:pt x="149805" y="20599"/>
                    </a:cubicBezTo>
                    <a:cubicBezTo>
                      <a:pt x="149972" y="20599"/>
                      <a:pt x="150127" y="20468"/>
                      <a:pt x="150151" y="20290"/>
                    </a:cubicBezTo>
                    <a:cubicBezTo>
                      <a:pt x="150270" y="19111"/>
                      <a:pt x="150472" y="18039"/>
                      <a:pt x="150746" y="17004"/>
                    </a:cubicBezTo>
                    <a:cubicBezTo>
                      <a:pt x="150817" y="16766"/>
                      <a:pt x="150877" y="16527"/>
                      <a:pt x="150948" y="16301"/>
                    </a:cubicBezTo>
                    <a:cubicBezTo>
                      <a:pt x="150996" y="16123"/>
                      <a:pt x="150901" y="15932"/>
                      <a:pt x="150710" y="15873"/>
                    </a:cubicBezTo>
                    <a:cubicBezTo>
                      <a:pt x="150681" y="15865"/>
                      <a:pt x="150652" y="15861"/>
                      <a:pt x="150624" y="15861"/>
                    </a:cubicBezTo>
                    <a:close/>
                    <a:moveTo>
                      <a:pt x="186856" y="17396"/>
                    </a:moveTo>
                    <a:cubicBezTo>
                      <a:pt x="186849" y="17396"/>
                      <a:pt x="186841" y="17396"/>
                      <a:pt x="186834" y="17397"/>
                    </a:cubicBezTo>
                    <a:cubicBezTo>
                      <a:pt x="186643" y="17408"/>
                      <a:pt x="186500" y="17575"/>
                      <a:pt x="186512" y="17766"/>
                    </a:cubicBezTo>
                    <a:cubicBezTo>
                      <a:pt x="186560" y="18290"/>
                      <a:pt x="186572" y="18825"/>
                      <a:pt x="186572" y="19361"/>
                    </a:cubicBezTo>
                    <a:cubicBezTo>
                      <a:pt x="186572" y="20171"/>
                      <a:pt x="186536" y="21004"/>
                      <a:pt x="186441" y="21826"/>
                    </a:cubicBezTo>
                    <a:cubicBezTo>
                      <a:pt x="186429" y="22016"/>
                      <a:pt x="186560" y="22183"/>
                      <a:pt x="186750" y="22207"/>
                    </a:cubicBezTo>
                    <a:lnTo>
                      <a:pt x="186786" y="22207"/>
                    </a:lnTo>
                    <a:cubicBezTo>
                      <a:pt x="186965" y="22207"/>
                      <a:pt x="187108" y="22076"/>
                      <a:pt x="187131" y="21897"/>
                    </a:cubicBezTo>
                    <a:cubicBezTo>
                      <a:pt x="187215" y="21052"/>
                      <a:pt x="187262" y="20195"/>
                      <a:pt x="187262" y="19361"/>
                    </a:cubicBezTo>
                    <a:cubicBezTo>
                      <a:pt x="187262" y="18813"/>
                      <a:pt x="187239" y="18254"/>
                      <a:pt x="187203" y="17718"/>
                    </a:cubicBezTo>
                    <a:cubicBezTo>
                      <a:pt x="187191" y="17535"/>
                      <a:pt x="187037" y="17396"/>
                      <a:pt x="186856" y="17396"/>
                    </a:cubicBezTo>
                    <a:close/>
                    <a:moveTo>
                      <a:pt x="111239" y="20113"/>
                    </a:moveTo>
                    <a:cubicBezTo>
                      <a:pt x="111159" y="20113"/>
                      <a:pt x="111080" y="20140"/>
                      <a:pt x="111015" y="20195"/>
                    </a:cubicBezTo>
                    <a:cubicBezTo>
                      <a:pt x="110872" y="20325"/>
                      <a:pt x="110848" y="20540"/>
                      <a:pt x="110979" y="20683"/>
                    </a:cubicBezTo>
                    <a:cubicBezTo>
                      <a:pt x="111824" y="21671"/>
                      <a:pt x="112622" y="22778"/>
                      <a:pt x="113324" y="23993"/>
                    </a:cubicBezTo>
                    <a:cubicBezTo>
                      <a:pt x="113396" y="24112"/>
                      <a:pt x="113503" y="24171"/>
                      <a:pt x="113622" y="24171"/>
                    </a:cubicBezTo>
                    <a:cubicBezTo>
                      <a:pt x="113682" y="24171"/>
                      <a:pt x="113741" y="24147"/>
                      <a:pt x="113801" y="24124"/>
                    </a:cubicBezTo>
                    <a:cubicBezTo>
                      <a:pt x="113956" y="24028"/>
                      <a:pt x="114015" y="23814"/>
                      <a:pt x="113920" y="23647"/>
                    </a:cubicBezTo>
                    <a:cubicBezTo>
                      <a:pt x="113194" y="22397"/>
                      <a:pt x="112372" y="21254"/>
                      <a:pt x="111503" y="20230"/>
                    </a:cubicBezTo>
                    <a:cubicBezTo>
                      <a:pt x="111431" y="20152"/>
                      <a:pt x="111335" y="20113"/>
                      <a:pt x="111239" y="20113"/>
                    </a:cubicBezTo>
                    <a:close/>
                    <a:moveTo>
                      <a:pt x="78671" y="22010"/>
                    </a:moveTo>
                    <a:cubicBezTo>
                      <a:pt x="78568" y="22010"/>
                      <a:pt x="78467" y="22056"/>
                      <a:pt x="78403" y="22147"/>
                    </a:cubicBezTo>
                    <a:cubicBezTo>
                      <a:pt x="77546" y="23278"/>
                      <a:pt x="76820" y="24481"/>
                      <a:pt x="76237" y="25743"/>
                    </a:cubicBezTo>
                    <a:cubicBezTo>
                      <a:pt x="76153" y="25910"/>
                      <a:pt x="76225" y="26112"/>
                      <a:pt x="76403" y="26195"/>
                    </a:cubicBezTo>
                    <a:cubicBezTo>
                      <a:pt x="76451" y="26219"/>
                      <a:pt x="76498" y="26231"/>
                      <a:pt x="76546" y="26231"/>
                    </a:cubicBezTo>
                    <a:cubicBezTo>
                      <a:pt x="76677" y="26231"/>
                      <a:pt x="76796" y="26160"/>
                      <a:pt x="76856" y="26029"/>
                    </a:cubicBezTo>
                    <a:cubicBezTo>
                      <a:pt x="77427" y="24814"/>
                      <a:pt x="78130" y="23647"/>
                      <a:pt x="78951" y="22564"/>
                    </a:cubicBezTo>
                    <a:cubicBezTo>
                      <a:pt x="79070" y="22409"/>
                      <a:pt x="79034" y="22195"/>
                      <a:pt x="78880" y="22076"/>
                    </a:cubicBezTo>
                    <a:cubicBezTo>
                      <a:pt x="78816" y="22032"/>
                      <a:pt x="78743" y="22010"/>
                      <a:pt x="78671" y="22010"/>
                    </a:cubicBezTo>
                    <a:close/>
                    <a:moveTo>
                      <a:pt x="149650" y="24028"/>
                    </a:moveTo>
                    <a:cubicBezTo>
                      <a:pt x="149460" y="24040"/>
                      <a:pt x="149317" y="24195"/>
                      <a:pt x="149317" y="24386"/>
                    </a:cubicBezTo>
                    <a:cubicBezTo>
                      <a:pt x="149353" y="25600"/>
                      <a:pt x="149436" y="26922"/>
                      <a:pt x="149591" y="28529"/>
                    </a:cubicBezTo>
                    <a:cubicBezTo>
                      <a:pt x="149603" y="28707"/>
                      <a:pt x="149758" y="28838"/>
                      <a:pt x="149924" y="28838"/>
                    </a:cubicBezTo>
                    <a:lnTo>
                      <a:pt x="149960" y="28838"/>
                    </a:lnTo>
                    <a:cubicBezTo>
                      <a:pt x="150151" y="28827"/>
                      <a:pt x="150293" y="28660"/>
                      <a:pt x="150270" y="28469"/>
                    </a:cubicBezTo>
                    <a:cubicBezTo>
                      <a:pt x="150127" y="26874"/>
                      <a:pt x="150031" y="25564"/>
                      <a:pt x="150008" y="24362"/>
                    </a:cubicBezTo>
                    <a:cubicBezTo>
                      <a:pt x="149996" y="24183"/>
                      <a:pt x="149841" y="24028"/>
                      <a:pt x="149650" y="24028"/>
                    </a:cubicBezTo>
                    <a:close/>
                    <a:moveTo>
                      <a:pt x="186045" y="25577"/>
                    </a:moveTo>
                    <a:cubicBezTo>
                      <a:pt x="185895" y="25577"/>
                      <a:pt x="185755" y="25678"/>
                      <a:pt x="185715" y="25838"/>
                    </a:cubicBezTo>
                    <a:cubicBezTo>
                      <a:pt x="185369" y="27124"/>
                      <a:pt x="184929" y="28422"/>
                      <a:pt x="184381" y="29684"/>
                    </a:cubicBezTo>
                    <a:cubicBezTo>
                      <a:pt x="184310" y="29850"/>
                      <a:pt x="184381" y="30053"/>
                      <a:pt x="184560" y="30136"/>
                    </a:cubicBezTo>
                    <a:cubicBezTo>
                      <a:pt x="184607" y="30148"/>
                      <a:pt x="184655" y="30160"/>
                      <a:pt x="184702" y="30160"/>
                    </a:cubicBezTo>
                    <a:cubicBezTo>
                      <a:pt x="184833" y="30160"/>
                      <a:pt x="184953" y="30089"/>
                      <a:pt x="185012" y="29958"/>
                    </a:cubicBezTo>
                    <a:cubicBezTo>
                      <a:pt x="185572" y="28660"/>
                      <a:pt x="186036" y="27326"/>
                      <a:pt x="186381" y="26005"/>
                    </a:cubicBezTo>
                    <a:cubicBezTo>
                      <a:pt x="186429" y="25826"/>
                      <a:pt x="186322" y="25636"/>
                      <a:pt x="186131" y="25588"/>
                    </a:cubicBezTo>
                    <a:cubicBezTo>
                      <a:pt x="186103" y="25580"/>
                      <a:pt x="186074" y="25577"/>
                      <a:pt x="186045" y="25577"/>
                    </a:cubicBezTo>
                    <a:close/>
                    <a:moveTo>
                      <a:pt x="115433" y="27194"/>
                    </a:moveTo>
                    <a:cubicBezTo>
                      <a:pt x="115389" y="27194"/>
                      <a:pt x="115344" y="27202"/>
                      <a:pt x="115301" y="27219"/>
                    </a:cubicBezTo>
                    <a:cubicBezTo>
                      <a:pt x="115122" y="27291"/>
                      <a:pt x="115039" y="27493"/>
                      <a:pt x="115110" y="27660"/>
                    </a:cubicBezTo>
                    <a:cubicBezTo>
                      <a:pt x="115599" y="28862"/>
                      <a:pt x="116039" y="30172"/>
                      <a:pt x="116432" y="31541"/>
                    </a:cubicBezTo>
                    <a:cubicBezTo>
                      <a:pt x="116468" y="31696"/>
                      <a:pt x="116611" y="31791"/>
                      <a:pt x="116765" y="31791"/>
                    </a:cubicBezTo>
                    <a:cubicBezTo>
                      <a:pt x="116789" y="31791"/>
                      <a:pt x="116825" y="31791"/>
                      <a:pt x="116861" y="31779"/>
                    </a:cubicBezTo>
                    <a:cubicBezTo>
                      <a:pt x="117039" y="31720"/>
                      <a:pt x="117146" y="31529"/>
                      <a:pt x="117099" y="31351"/>
                    </a:cubicBezTo>
                    <a:cubicBezTo>
                      <a:pt x="116694" y="29958"/>
                      <a:pt x="116253" y="28636"/>
                      <a:pt x="115753" y="27410"/>
                    </a:cubicBezTo>
                    <a:cubicBezTo>
                      <a:pt x="115699" y="27274"/>
                      <a:pt x="115570" y="27194"/>
                      <a:pt x="115433" y="27194"/>
                    </a:cubicBezTo>
                    <a:close/>
                    <a:moveTo>
                      <a:pt x="75192" y="29435"/>
                    </a:moveTo>
                    <a:cubicBezTo>
                      <a:pt x="75040" y="29435"/>
                      <a:pt x="74898" y="29546"/>
                      <a:pt x="74867" y="29708"/>
                    </a:cubicBezTo>
                    <a:cubicBezTo>
                      <a:pt x="74558" y="31041"/>
                      <a:pt x="74379" y="32446"/>
                      <a:pt x="74343" y="33863"/>
                    </a:cubicBezTo>
                    <a:cubicBezTo>
                      <a:pt x="74343" y="34053"/>
                      <a:pt x="74486" y="34208"/>
                      <a:pt x="74677" y="34220"/>
                    </a:cubicBezTo>
                    <a:lnTo>
                      <a:pt x="74689" y="34220"/>
                    </a:lnTo>
                    <a:cubicBezTo>
                      <a:pt x="74879" y="34220"/>
                      <a:pt x="75022" y="34065"/>
                      <a:pt x="75034" y="33875"/>
                    </a:cubicBezTo>
                    <a:cubicBezTo>
                      <a:pt x="75070" y="32506"/>
                      <a:pt x="75236" y="31160"/>
                      <a:pt x="75534" y="29862"/>
                    </a:cubicBezTo>
                    <a:cubicBezTo>
                      <a:pt x="75582" y="29672"/>
                      <a:pt x="75463" y="29493"/>
                      <a:pt x="75272" y="29446"/>
                    </a:cubicBezTo>
                    <a:cubicBezTo>
                      <a:pt x="75245" y="29439"/>
                      <a:pt x="75219" y="29435"/>
                      <a:pt x="75192" y="29435"/>
                    </a:cubicBezTo>
                    <a:close/>
                    <a:moveTo>
                      <a:pt x="150371" y="32265"/>
                    </a:moveTo>
                    <a:cubicBezTo>
                      <a:pt x="150357" y="32265"/>
                      <a:pt x="150343" y="32266"/>
                      <a:pt x="150329" y="32267"/>
                    </a:cubicBezTo>
                    <a:cubicBezTo>
                      <a:pt x="150139" y="32291"/>
                      <a:pt x="150008" y="32458"/>
                      <a:pt x="150020" y="32648"/>
                    </a:cubicBezTo>
                    <a:cubicBezTo>
                      <a:pt x="150162" y="33946"/>
                      <a:pt x="150305" y="35351"/>
                      <a:pt x="150389" y="36744"/>
                    </a:cubicBezTo>
                    <a:cubicBezTo>
                      <a:pt x="150401" y="36923"/>
                      <a:pt x="150555" y="37066"/>
                      <a:pt x="150734" y="37066"/>
                    </a:cubicBezTo>
                    <a:lnTo>
                      <a:pt x="150758" y="37066"/>
                    </a:lnTo>
                    <a:cubicBezTo>
                      <a:pt x="150948" y="37054"/>
                      <a:pt x="151091" y="36887"/>
                      <a:pt x="151079" y="36697"/>
                    </a:cubicBezTo>
                    <a:cubicBezTo>
                      <a:pt x="150996" y="35292"/>
                      <a:pt x="150853" y="33887"/>
                      <a:pt x="150710" y="32565"/>
                    </a:cubicBezTo>
                    <a:cubicBezTo>
                      <a:pt x="150688" y="32400"/>
                      <a:pt x="150543" y="32265"/>
                      <a:pt x="150371" y="32265"/>
                    </a:cubicBezTo>
                    <a:close/>
                    <a:moveTo>
                      <a:pt x="182815" y="33148"/>
                    </a:moveTo>
                    <a:cubicBezTo>
                      <a:pt x="182700" y="33148"/>
                      <a:pt x="182586" y="33206"/>
                      <a:pt x="182524" y="33315"/>
                    </a:cubicBezTo>
                    <a:cubicBezTo>
                      <a:pt x="181857" y="34434"/>
                      <a:pt x="181119" y="35554"/>
                      <a:pt x="180250" y="36732"/>
                    </a:cubicBezTo>
                    <a:cubicBezTo>
                      <a:pt x="180142" y="36875"/>
                      <a:pt x="180166" y="37101"/>
                      <a:pt x="180321" y="37209"/>
                    </a:cubicBezTo>
                    <a:cubicBezTo>
                      <a:pt x="180392" y="37256"/>
                      <a:pt x="180452" y="37280"/>
                      <a:pt x="180523" y="37280"/>
                    </a:cubicBezTo>
                    <a:cubicBezTo>
                      <a:pt x="180631" y="37280"/>
                      <a:pt x="180738" y="37232"/>
                      <a:pt x="180809" y="37137"/>
                    </a:cubicBezTo>
                    <a:cubicBezTo>
                      <a:pt x="181678" y="35935"/>
                      <a:pt x="182440" y="34803"/>
                      <a:pt x="183107" y="33660"/>
                    </a:cubicBezTo>
                    <a:cubicBezTo>
                      <a:pt x="183214" y="33506"/>
                      <a:pt x="183155" y="33291"/>
                      <a:pt x="182988" y="33196"/>
                    </a:cubicBezTo>
                    <a:cubicBezTo>
                      <a:pt x="182935" y="33163"/>
                      <a:pt x="182875" y="33148"/>
                      <a:pt x="182815" y="33148"/>
                    </a:cubicBezTo>
                    <a:close/>
                    <a:moveTo>
                      <a:pt x="117710" y="35119"/>
                    </a:moveTo>
                    <a:cubicBezTo>
                      <a:pt x="117689" y="35119"/>
                      <a:pt x="117668" y="35121"/>
                      <a:pt x="117646" y="35125"/>
                    </a:cubicBezTo>
                    <a:cubicBezTo>
                      <a:pt x="117456" y="35161"/>
                      <a:pt x="117337" y="35351"/>
                      <a:pt x="117373" y="35530"/>
                    </a:cubicBezTo>
                    <a:cubicBezTo>
                      <a:pt x="117396" y="35661"/>
                      <a:pt x="117420" y="35792"/>
                      <a:pt x="117444" y="35923"/>
                    </a:cubicBezTo>
                    <a:cubicBezTo>
                      <a:pt x="117682" y="37173"/>
                      <a:pt x="117980" y="38411"/>
                      <a:pt x="118313" y="39590"/>
                    </a:cubicBezTo>
                    <a:cubicBezTo>
                      <a:pt x="118349" y="39733"/>
                      <a:pt x="118492" y="39840"/>
                      <a:pt x="118635" y="39840"/>
                    </a:cubicBezTo>
                    <a:cubicBezTo>
                      <a:pt x="118670" y="39840"/>
                      <a:pt x="118706" y="39828"/>
                      <a:pt x="118730" y="39828"/>
                    </a:cubicBezTo>
                    <a:cubicBezTo>
                      <a:pt x="118920" y="39768"/>
                      <a:pt x="119028" y="39578"/>
                      <a:pt x="118968" y="39399"/>
                    </a:cubicBezTo>
                    <a:cubicBezTo>
                      <a:pt x="118647" y="38244"/>
                      <a:pt x="118361" y="37030"/>
                      <a:pt x="118123" y="35792"/>
                    </a:cubicBezTo>
                    <a:cubicBezTo>
                      <a:pt x="118099" y="35661"/>
                      <a:pt x="118075" y="35530"/>
                      <a:pt x="118051" y="35399"/>
                    </a:cubicBezTo>
                    <a:cubicBezTo>
                      <a:pt x="118020" y="35240"/>
                      <a:pt x="117875" y="35119"/>
                      <a:pt x="117710" y="35119"/>
                    </a:cubicBezTo>
                    <a:close/>
                    <a:moveTo>
                      <a:pt x="74966" y="37643"/>
                    </a:moveTo>
                    <a:cubicBezTo>
                      <a:pt x="74945" y="37643"/>
                      <a:pt x="74924" y="37645"/>
                      <a:pt x="74903" y="37649"/>
                    </a:cubicBezTo>
                    <a:cubicBezTo>
                      <a:pt x="74713" y="37673"/>
                      <a:pt x="74582" y="37851"/>
                      <a:pt x="74617" y="38042"/>
                    </a:cubicBezTo>
                    <a:cubicBezTo>
                      <a:pt x="74820" y="39411"/>
                      <a:pt x="75153" y="40780"/>
                      <a:pt x="75594" y="42102"/>
                    </a:cubicBezTo>
                    <a:cubicBezTo>
                      <a:pt x="75641" y="42245"/>
                      <a:pt x="75772" y="42340"/>
                      <a:pt x="75915" y="42340"/>
                    </a:cubicBezTo>
                    <a:cubicBezTo>
                      <a:pt x="75951" y="42340"/>
                      <a:pt x="75986" y="42328"/>
                      <a:pt x="76022" y="42316"/>
                    </a:cubicBezTo>
                    <a:cubicBezTo>
                      <a:pt x="76213" y="42257"/>
                      <a:pt x="76308" y="42066"/>
                      <a:pt x="76248" y="41888"/>
                    </a:cubicBezTo>
                    <a:cubicBezTo>
                      <a:pt x="75820" y="40602"/>
                      <a:pt x="75498" y="39268"/>
                      <a:pt x="75296" y="37935"/>
                    </a:cubicBezTo>
                    <a:cubicBezTo>
                      <a:pt x="75275" y="37765"/>
                      <a:pt x="75131" y="37643"/>
                      <a:pt x="74966" y="37643"/>
                    </a:cubicBezTo>
                    <a:close/>
                    <a:moveTo>
                      <a:pt x="177980" y="39835"/>
                    </a:moveTo>
                    <a:cubicBezTo>
                      <a:pt x="177879" y="39835"/>
                      <a:pt x="177781" y="39878"/>
                      <a:pt x="177714" y="39959"/>
                    </a:cubicBezTo>
                    <a:cubicBezTo>
                      <a:pt x="176832" y="41007"/>
                      <a:pt x="175939" y="42042"/>
                      <a:pt x="175023" y="43090"/>
                    </a:cubicBezTo>
                    <a:cubicBezTo>
                      <a:pt x="174904" y="43233"/>
                      <a:pt x="174916" y="43447"/>
                      <a:pt x="175058" y="43578"/>
                    </a:cubicBezTo>
                    <a:cubicBezTo>
                      <a:pt x="175118" y="43638"/>
                      <a:pt x="175201" y="43662"/>
                      <a:pt x="175285" y="43662"/>
                    </a:cubicBezTo>
                    <a:cubicBezTo>
                      <a:pt x="175380" y="43662"/>
                      <a:pt x="175475" y="43626"/>
                      <a:pt x="175547" y="43543"/>
                    </a:cubicBezTo>
                    <a:cubicBezTo>
                      <a:pt x="176463" y="42495"/>
                      <a:pt x="177356" y="41459"/>
                      <a:pt x="178237" y="40399"/>
                    </a:cubicBezTo>
                    <a:cubicBezTo>
                      <a:pt x="178356" y="40257"/>
                      <a:pt x="178345" y="40030"/>
                      <a:pt x="178202" y="39911"/>
                    </a:cubicBezTo>
                    <a:cubicBezTo>
                      <a:pt x="178135" y="39860"/>
                      <a:pt x="178057" y="39835"/>
                      <a:pt x="177980" y="39835"/>
                    </a:cubicBezTo>
                    <a:close/>
                    <a:moveTo>
                      <a:pt x="150771" y="40506"/>
                    </a:moveTo>
                    <a:cubicBezTo>
                      <a:pt x="150590" y="40506"/>
                      <a:pt x="150436" y="40645"/>
                      <a:pt x="150424" y="40828"/>
                    </a:cubicBezTo>
                    <a:cubicBezTo>
                      <a:pt x="150341" y="42304"/>
                      <a:pt x="150139" y="43614"/>
                      <a:pt x="149817" y="44840"/>
                    </a:cubicBezTo>
                    <a:cubicBezTo>
                      <a:pt x="149758" y="45019"/>
                      <a:pt x="149865" y="45210"/>
                      <a:pt x="150055" y="45257"/>
                    </a:cubicBezTo>
                    <a:cubicBezTo>
                      <a:pt x="150079" y="45269"/>
                      <a:pt x="150115" y="45269"/>
                      <a:pt x="150139" y="45269"/>
                    </a:cubicBezTo>
                    <a:cubicBezTo>
                      <a:pt x="150293" y="45269"/>
                      <a:pt x="150436" y="45174"/>
                      <a:pt x="150472" y="45019"/>
                    </a:cubicBezTo>
                    <a:cubicBezTo>
                      <a:pt x="150817" y="43745"/>
                      <a:pt x="151032" y="42388"/>
                      <a:pt x="151115" y="40876"/>
                    </a:cubicBezTo>
                    <a:cubicBezTo>
                      <a:pt x="151127" y="40685"/>
                      <a:pt x="150984" y="40518"/>
                      <a:pt x="150793" y="40507"/>
                    </a:cubicBezTo>
                    <a:cubicBezTo>
                      <a:pt x="150786" y="40506"/>
                      <a:pt x="150779" y="40506"/>
                      <a:pt x="150771" y="40506"/>
                    </a:cubicBezTo>
                    <a:close/>
                    <a:moveTo>
                      <a:pt x="119986" y="43053"/>
                    </a:moveTo>
                    <a:cubicBezTo>
                      <a:pt x="119944" y="43053"/>
                      <a:pt x="119901" y="43061"/>
                      <a:pt x="119861" y="43078"/>
                    </a:cubicBezTo>
                    <a:cubicBezTo>
                      <a:pt x="119682" y="43150"/>
                      <a:pt x="119599" y="43352"/>
                      <a:pt x="119671" y="43531"/>
                    </a:cubicBezTo>
                    <a:cubicBezTo>
                      <a:pt x="120218" y="44852"/>
                      <a:pt x="120837" y="46114"/>
                      <a:pt x="121516" y="47269"/>
                    </a:cubicBezTo>
                    <a:cubicBezTo>
                      <a:pt x="121576" y="47376"/>
                      <a:pt x="121695" y="47448"/>
                      <a:pt x="121814" y="47448"/>
                    </a:cubicBezTo>
                    <a:cubicBezTo>
                      <a:pt x="121873" y="47448"/>
                      <a:pt x="121933" y="47424"/>
                      <a:pt x="121980" y="47400"/>
                    </a:cubicBezTo>
                    <a:cubicBezTo>
                      <a:pt x="122147" y="47305"/>
                      <a:pt x="122207" y="47091"/>
                      <a:pt x="122111" y="46924"/>
                    </a:cubicBezTo>
                    <a:cubicBezTo>
                      <a:pt x="121445" y="45793"/>
                      <a:pt x="120837" y="44555"/>
                      <a:pt x="120302" y="43269"/>
                    </a:cubicBezTo>
                    <a:cubicBezTo>
                      <a:pt x="120247" y="43133"/>
                      <a:pt x="120118" y="43053"/>
                      <a:pt x="119986" y="43053"/>
                    </a:cubicBezTo>
                    <a:close/>
                    <a:moveTo>
                      <a:pt x="283973" y="47089"/>
                    </a:moveTo>
                    <a:cubicBezTo>
                      <a:pt x="283898" y="47089"/>
                      <a:pt x="283824" y="47089"/>
                      <a:pt x="283751" y="47091"/>
                    </a:cubicBezTo>
                    <a:cubicBezTo>
                      <a:pt x="283560" y="47091"/>
                      <a:pt x="283405" y="47245"/>
                      <a:pt x="283417" y="47436"/>
                    </a:cubicBezTo>
                    <a:cubicBezTo>
                      <a:pt x="283417" y="47626"/>
                      <a:pt x="283572" y="47769"/>
                      <a:pt x="283751" y="47769"/>
                    </a:cubicBezTo>
                    <a:lnTo>
                      <a:pt x="283762" y="47769"/>
                    </a:lnTo>
                    <a:cubicBezTo>
                      <a:pt x="284453" y="47769"/>
                      <a:pt x="285239" y="47805"/>
                      <a:pt x="286084" y="47900"/>
                    </a:cubicBezTo>
                    <a:cubicBezTo>
                      <a:pt x="286096" y="47912"/>
                      <a:pt x="286108" y="47912"/>
                      <a:pt x="286120" y="47912"/>
                    </a:cubicBezTo>
                    <a:cubicBezTo>
                      <a:pt x="286299" y="47912"/>
                      <a:pt x="286441" y="47781"/>
                      <a:pt x="286465" y="47603"/>
                    </a:cubicBezTo>
                    <a:cubicBezTo>
                      <a:pt x="286489" y="47412"/>
                      <a:pt x="286346" y="47245"/>
                      <a:pt x="286156" y="47222"/>
                    </a:cubicBezTo>
                    <a:cubicBezTo>
                      <a:pt x="285374" y="47136"/>
                      <a:pt x="284641" y="47089"/>
                      <a:pt x="283973" y="47089"/>
                    </a:cubicBezTo>
                    <a:close/>
                    <a:moveTo>
                      <a:pt x="222541" y="47567"/>
                    </a:moveTo>
                    <a:cubicBezTo>
                      <a:pt x="221112" y="47579"/>
                      <a:pt x="219719" y="47817"/>
                      <a:pt x="218385" y="48293"/>
                    </a:cubicBezTo>
                    <a:cubicBezTo>
                      <a:pt x="218207" y="48365"/>
                      <a:pt x="218111" y="48555"/>
                      <a:pt x="218171" y="48734"/>
                    </a:cubicBezTo>
                    <a:cubicBezTo>
                      <a:pt x="218230" y="48877"/>
                      <a:pt x="218361" y="48972"/>
                      <a:pt x="218504" y="48972"/>
                    </a:cubicBezTo>
                    <a:cubicBezTo>
                      <a:pt x="218540" y="48972"/>
                      <a:pt x="218576" y="48960"/>
                      <a:pt x="218611" y="48948"/>
                    </a:cubicBezTo>
                    <a:cubicBezTo>
                      <a:pt x="219874" y="48496"/>
                      <a:pt x="221195" y="48269"/>
                      <a:pt x="222552" y="48257"/>
                    </a:cubicBezTo>
                    <a:cubicBezTo>
                      <a:pt x="222743" y="48257"/>
                      <a:pt x="222898" y="48103"/>
                      <a:pt x="222898" y="47912"/>
                    </a:cubicBezTo>
                    <a:cubicBezTo>
                      <a:pt x="222886" y="47722"/>
                      <a:pt x="222731" y="47567"/>
                      <a:pt x="222552" y="47567"/>
                    </a:cubicBezTo>
                    <a:close/>
                    <a:moveTo>
                      <a:pt x="77538" y="45441"/>
                    </a:moveTo>
                    <a:cubicBezTo>
                      <a:pt x="77485" y="45441"/>
                      <a:pt x="77430" y="45454"/>
                      <a:pt x="77380" y="45483"/>
                    </a:cubicBezTo>
                    <a:cubicBezTo>
                      <a:pt x="77201" y="45567"/>
                      <a:pt x="77141" y="45781"/>
                      <a:pt x="77225" y="45948"/>
                    </a:cubicBezTo>
                    <a:cubicBezTo>
                      <a:pt x="77832" y="47114"/>
                      <a:pt x="78534" y="48281"/>
                      <a:pt x="79380" y="49508"/>
                    </a:cubicBezTo>
                    <a:cubicBezTo>
                      <a:pt x="79451" y="49615"/>
                      <a:pt x="79558" y="49662"/>
                      <a:pt x="79666" y="49662"/>
                    </a:cubicBezTo>
                    <a:cubicBezTo>
                      <a:pt x="79737" y="49662"/>
                      <a:pt x="79808" y="49639"/>
                      <a:pt x="79868" y="49603"/>
                    </a:cubicBezTo>
                    <a:cubicBezTo>
                      <a:pt x="80023" y="49496"/>
                      <a:pt x="80058" y="49281"/>
                      <a:pt x="79951" y="49127"/>
                    </a:cubicBezTo>
                    <a:cubicBezTo>
                      <a:pt x="79130" y="47912"/>
                      <a:pt x="78427" y="46769"/>
                      <a:pt x="77844" y="45626"/>
                    </a:cubicBezTo>
                    <a:cubicBezTo>
                      <a:pt x="77778" y="45510"/>
                      <a:pt x="77660" y="45441"/>
                      <a:pt x="77538" y="45441"/>
                    </a:cubicBezTo>
                    <a:close/>
                    <a:moveTo>
                      <a:pt x="172580" y="46105"/>
                    </a:moveTo>
                    <a:cubicBezTo>
                      <a:pt x="172482" y="46105"/>
                      <a:pt x="172385" y="46144"/>
                      <a:pt x="172320" y="46222"/>
                    </a:cubicBezTo>
                    <a:cubicBezTo>
                      <a:pt x="171284" y="47472"/>
                      <a:pt x="170463" y="48508"/>
                      <a:pt x="169760" y="49496"/>
                    </a:cubicBezTo>
                    <a:cubicBezTo>
                      <a:pt x="169653" y="49651"/>
                      <a:pt x="169677" y="49865"/>
                      <a:pt x="169832" y="49984"/>
                    </a:cubicBezTo>
                    <a:cubicBezTo>
                      <a:pt x="169903" y="50020"/>
                      <a:pt x="169963" y="50043"/>
                      <a:pt x="170034" y="50043"/>
                    </a:cubicBezTo>
                    <a:cubicBezTo>
                      <a:pt x="170141" y="50043"/>
                      <a:pt x="170248" y="49996"/>
                      <a:pt x="170320" y="49901"/>
                    </a:cubicBezTo>
                    <a:cubicBezTo>
                      <a:pt x="171010" y="48924"/>
                      <a:pt x="171820" y="47900"/>
                      <a:pt x="172856" y="46662"/>
                    </a:cubicBezTo>
                    <a:cubicBezTo>
                      <a:pt x="172975" y="46519"/>
                      <a:pt x="172951" y="46305"/>
                      <a:pt x="172808" y="46186"/>
                    </a:cubicBezTo>
                    <a:cubicBezTo>
                      <a:pt x="172743" y="46132"/>
                      <a:pt x="172661" y="46105"/>
                      <a:pt x="172580" y="46105"/>
                    </a:cubicBezTo>
                    <a:close/>
                    <a:moveTo>
                      <a:pt x="226613" y="48205"/>
                    </a:moveTo>
                    <a:cubicBezTo>
                      <a:pt x="226462" y="48205"/>
                      <a:pt x="226327" y="48303"/>
                      <a:pt x="226279" y="48448"/>
                    </a:cubicBezTo>
                    <a:cubicBezTo>
                      <a:pt x="226220" y="48627"/>
                      <a:pt x="226327" y="48829"/>
                      <a:pt x="226505" y="48877"/>
                    </a:cubicBezTo>
                    <a:cubicBezTo>
                      <a:pt x="227755" y="49281"/>
                      <a:pt x="228970" y="49877"/>
                      <a:pt x="230113" y="50651"/>
                    </a:cubicBezTo>
                    <a:cubicBezTo>
                      <a:pt x="230172" y="50686"/>
                      <a:pt x="230244" y="50710"/>
                      <a:pt x="230303" y="50710"/>
                    </a:cubicBezTo>
                    <a:cubicBezTo>
                      <a:pt x="230422" y="50710"/>
                      <a:pt x="230530" y="50651"/>
                      <a:pt x="230589" y="50555"/>
                    </a:cubicBezTo>
                    <a:cubicBezTo>
                      <a:pt x="230696" y="50389"/>
                      <a:pt x="230661" y="50174"/>
                      <a:pt x="230494" y="50079"/>
                    </a:cubicBezTo>
                    <a:cubicBezTo>
                      <a:pt x="229303" y="49270"/>
                      <a:pt x="228029" y="48650"/>
                      <a:pt x="226720" y="48222"/>
                    </a:cubicBezTo>
                    <a:cubicBezTo>
                      <a:pt x="226684" y="48211"/>
                      <a:pt x="226648" y="48205"/>
                      <a:pt x="226613" y="48205"/>
                    </a:cubicBezTo>
                    <a:close/>
                    <a:moveTo>
                      <a:pt x="42060" y="49740"/>
                    </a:moveTo>
                    <a:cubicBezTo>
                      <a:pt x="40905" y="49740"/>
                      <a:pt x="39735" y="49887"/>
                      <a:pt x="38565" y="50174"/>
                    </a:cubicBezTo>
                    <a:cubicBezTo>
                      <a:pt x="38375" y="50210"/>
                      <a:pt x="38267" y="50401"/>
                      <a:pt x="38303" y="50591"/>
                    </a:cubicBezTo>
                    <a:cubicBezTo>
                      <a:pt x="38351" y="50746"/>
                      <a:pt x="38482" y="50853"/>
                      <a:pt x="38648" y="50853"/>
                    </a:cubicBezTo>
                    <a:cubicBezTo>
                      <a:pt x="38672" y="50853"/>
                      <a:pt x="38696" y="50841"/>
                      <a:pt x="38720" y="50841"/>
                    </a:cubicBezTo>
                    <a:cubicBezTo>
                      <a:pt x="39856" y="50560"/>
                      <a:pt x="40992" y="50422"/>
                      <a:pt x="42107" y="50422"/>
                    </a:cubicBezTo>
                    <a:cubicBezTo>
                      <a:pt x="42312" y="50422"/>
                      <a:pt x="42517" y="50427"/>
                      <a:pt x="42720" y="50436"/>
                    </a:cubicBezTo>
                    <a:cubicBezTo>
                      <a:pt x="42728" y="50437"/>
                      <a:pt x="42735" y="50437"/>
                      <a:pt x="42743" y="50437"/>
                    </a:cubicBezTo>
                    <a:cubicBezTo>
                      <a:pt x="42924" y="50437"/>
                      <a:pt x="43078" y="50298"/>
                      <a:pt x="43078" y="50115"/>
                    </a:cubicBezTo>
                    <a:cubicBezTo>
                      <a:pt x="43090" y="49924"/>
                      <a:pt x="42947" y="49758"/>
                      <a:pt x="42756" y="49758"/>
                    </a:cubicBezTo>
                    <a:cubicBezTo>
                      <a:pt x="42525" y="49746"/>
                      <a:pt x="42293" y="49740"/>
                      <a:pt x="42060" y="49740"/>
                    </a:cubicBezTo>
                    <a:close/>
                    <a:moveTo>
                      <a:pt x="279768" y="47965"/>
                    </a:moveTo>
                    <a:cubicBezTo>
                      <a:pt x="279714" y="47965"/>
                      <a:pt x="279658" y="47978"/>
                      <a:pt x="279607" y="48007"/>
                    </a:cubicBezTo>
                    <a:cubicBezTo>
                      <a:pt x="278428" y="48650"/>
                      <a:pt x="277512" y="49651"/>
                      <a:pt x="276726" y="51151"/>
                    </a:cubicBezTo>
                    <a:cubicBezTo>
                      <a:pt x="276643" y="51317"/>
                      <a:pt x="276702" y="51520"/>
                      <a:pt x="276881" y="51615"/>
                    </a:cubicBezTo>
                    <a:cubicBezTo>
                      <a:pt x="276928" y="51639"/>
                      <a:pt x="276976" y="51651"/>
                      <a:pt x="277035" y="51651"/>
                    </a:cubicBezTo>
                    <a:cubicBezTo>
                      <a:pt x="277155" y="51651"/>
                      <a:pt x="277285" y="51579"/>
                      <a:pt x="277345" y="51472"/>
                    </a:cubicBezTo>
                    <a:cubicBezTo>
                      <a:pt x="278059" y="50103"/>
                      <a:pt x="278881" y="49186"/>
                      <a:pt x="279941" y="48615"/>
                    </a:cubicBezTo>
                    <a:cubicBezTo>
                      <a:pt x="280107" y="48519"/>
                      <a:pt x="280167" y="48317"/>
                      <a:pt x="280072" y="48150"/>
                    </a:cubicBezTo>
                    <a:cubicBezTo>
                      <a:pt x="280014" y="48035"/>
                      <a:pt x="279893" y="47965"/>
                      <a:pt x="279768" y="47965"/>
                    </a:cubicBezTo>
                    <a:close/>
                    <a:moveTo>
                      <a:pt x="148531" y="48364"/>
                    </a:moveTo>
                    <a:cubicBezTo>
                      <a:pt x="148415" y="48364"/>
                      <a:pt x="148304" y="48422"/>
                      <a:pt x="148234" y="48531"/>
                    </a:cubicBezTo>
                    <a:cubicBezTo>
                      <a:pt x="147555" y="49651"/>
                      <a:pt x="146686" y="50686"/>
                      <a:pt x="145662" y="51627"/>
                    </a:cubicBezTo>
                    <a:cubicBezTo>
                      <a:pt x="145531" y="51746"/>
                      <a:pt x="145519" y="51972"/>
                      <a:pt x="145650" y="52103"/>
                    </a:cubicBezTo>
                    <a:cubicBezTo>
                      <a:pt x="145710" y="52187"/>
                      <a:pt x="145805" y="52222"/>
                      <a:pt x="145900" y="52222"/>
                    </a:cubicBezTo>
                    <a:cubicBezTo>
                      <a:pt x="145983" y="52222"/>
                      <a:pt x="146067" y="52187"/>
                      <a:pt x="146138" y="52127"/>
                    </a:cubicBezTo>
                    <a:cubicBezTo>
                      <a:pt x="147210" y="51151"/>
                      <a:pt x="148115" y="50055"/>
                      <a:pt x="148829" y="48889"/>
                    </a:cubicBezTo>
                    <a:cubicBezTo>
                      <a:pt x="148924" y="48734"/>
                      <a:pt x="148877" y="48519"/>
                      <a:pt x="148710" y="48412"/>
                    </a:cubicBezTo>
                    <a:cubicBezTo>
                      <a:pt x="148653" y="48380"/>
                      <a:pt x="148591" y="48364"/>
                      <a:pt x="148531" y="48364"/>
                    </a:cubicBezTo>
                    <a:close/>
                    <a:moveTo>
                      <a:pt x="46764" y="50591"/>
                    </a:moveTo>
                    <a:cubicBezTo>
                      <a:pt x="46624" y="50591"/>
                      <a:pt x="46493" y="50679"/>
                      <a:pt x="46447" y="50817"/>
                    </a:cubicBezTo>
                    <a:cubicBezTo>
                      <a:pt x="46376" y="50996"/>
                      <a:pt x="46471" y="51186"/>
                      <a:pt x="46649" y="51258"/>
                    </a:cubicBezTo>
                    <a:cubicBezTo>
                      <a:pt x="47876" y="51722"/>
                      <a:pt x="49055" y="52377"/>
                      <a:pt x="50150" y="53210"/>
                    </a:cubicBezTo>
                    <a:cubicBezTo>
                      <a:pt x="50209" y="53258"/>
                      <a:pt x="50281" y="53282"/>
                      <a:pt x="50364" y="53282"/>
                    </a:cubicBezTo>
                    <a:cubicBezTo>
                      <a:pt x="50459" y="53282"/>
                      <a:pt x="50567" y="53234"/>
                      <a:pt x="50638" y="53151"/>
                    </a:cubicBezTo>
                    <a:cubicBezTo>
                      <a:pt x="50745" y="52996"/>
                      <a:pt x="50721" y="52782"/>
                      <a:pt x="50567" y="52663"/>
                    </a:cubicBezTo>
                    <a:cubicBezTo>
                      <a:pt x="49424" y="51794"/>
                      <a:pt x="48185" y="51103"/>
                      <a:pt x="46888" y="50615"/>
                    </a:cubicBezTo>
                    <a:cubicBezTo>
                      <a:pt x="46847" y="50599"/>
                      <a:pt x="46805" y="50591"/>
                      <a:pt x="46764" y="50591"/>
                    </a:cubicBezTo>
                    <a:close/>
                    <a:moveTo>
                      <a:pt x="124174" y="50136"/>
                    </a:moveTo>
                    <a:cubicBezTo>
                      <a:pt x="124095" y="50136"/>
                      <a:pt x="124014" y="50164"/>
                      <a:pt x="123945" y="50222"/>
                    </a:cubicBezTo>
                    <a:cubicBezTo>
                      <a:pt x="123802" y="50341"/>
                      <a:pt x="123778" y="50555"/>
                      <a:pt x="123909" y="50698"/>
                    </a:cubicBezTo>
                    <a:cubicBezTo>
                      <a:pt x="124838" y="51817"/>
                      <a:pt x="125850" y="52806"/>
                      <a:pt x="126910" y="53627"/>
                    </a:cubicBezTo>
                    <a:cubicBezTo>
                      <a:pt x="126981" y="53675"/>
                      <a:pt x="127052" y="53699"/>
                      <a:pt x="127124" y="53699"/>
                    </a:cubicBezTo>
                    <a:cubicBezTo>
                      <a:pt x="127231" y="53699"/>
                      <a:pt x="127326" y="53651"/>
                      <a:pt x="127398" y="53568"/>
                    </a:cubicBezTo>
                    <a:cubicBezTo>
                      <a:pt x="127517" y="53413"/>
                      <a:pt x="127481" y="53199"/>
                      <a:pt x="127338" y="53080"/>
                    </a:cubicBezTo>
                    <a:cubicBezTo>
                      <a:pt x="126314" y="52294"/>
                      <a:pt x="125338" y="51341"/>
                      <a:pt x="124433" y="50258"/>
                    </a:cubicBezTo>
                    <a:cubicBezTo>
                      <a:pt x="124367" y="50179"/>
                      <a:pt x="124272" y="50136"/>
                      <a:pt x="124174" y="50136"/>
                    </a:cubicBezTo>
                    <a:close/>
                    <a:moveTo>
                      <a:pt x="214916" y="50289"/>
                    </a:moveTo>
                    <a:cubicBezTo>
                      <a:pt x="214839" y="50289"/>
                      <a:pt x="214761" y="50313"/>
                      <a:pt x="214694" y="50365"/>
                    </a:cubicBezTo>
                    <a:cubicBezTo>
                      <a:pt x="213623" y="51222"/>
                      <a:pt x="212658" y="52258"/>
                      <a:pt x="211825" y="53449"/>
                    </a:cubicBezTo>
                    <a:cubicBezTo>
                      <a:pt x="211718" y="53603"/>
                      <a:pt x="211753" y="53818"/>
                      <a:pt x="211908" y="53925"/>
                    </a:cubicBezTo>
                    <a:cubicBezTo>
                      <a:pt x="211968" y="53972"/>
                      <a:pt x="212039" y="53996"/>
                      <a:pt x="212111" y="53996"/>
                    </a:cubicBezTo>
                    <a:cubicBezTo>
                      <a:pt x="212218" y="53996"/>
                      <a:pt x="212325" y="53937"/>
                      <a:pt x="212396" y="53842"/>
                    </a:cubicBezTo>
                    <a:cubicBezTo>
                      <a:pt x="213182" y="52710"/>
                      <a:pt x="214099" y="51710"/>
                      <a:pt x="215123" y="50901"/>
                    </a:cubicBezTo>
                    <a:cubicBezTo>
                      <a:pt x="215278" y="50782"/>
                      <a:pt x="215302" y="50567"/>
                      <a:pt x="215182" y="50413"/>
                    </a:cubicBezTo>
                    <a:cubicBezTo>
                      <a:pt x="215115" y="50331"/>
                      <a:pt x="215017" y="50289"/>
                      <a:pt x="214916" y="50289"/>
                    </a:cubicBezTo>
                    <a:close/>
                    <a:moveTo>
                      <a:pt x="34791" y="51620"/>
                    </a:moveTo>
                    <a:cubicBezTo>
                      <a:pt x="34736" y="51620"/>
                      <a:pt x="34679" y="51634"/>
                      <a:pt x="34624" y="51663"/>
                    </a:cubicBezTo>
                    <a:cubicBezTo>
                      <a:pt x="33374" y="52318"/>
                      <a:pt x="32219" y="53139"/>
                      <a:pt x="31207" y="54103"/>
                    </a:cubicBezTo>
                    <a:cubicBezTo>
                      <a:pt x="31064" y="54234"/>
                      <a:pt x="31064" y="54461"/>
                      <a:pt x="31195" y="54592"/>
                    </a:cubicBezTo>
                    <a:cubicBezTo>
                      <a:pt x="31267" y="54663"/>
                      <a:pt x="31350" y="54699"/>
                      <a:pt x="31445" y="54699"/>
                    </a:cubicBezTo>
                    <a:cubicBezTo>
                      <a:pt x="31529" y="54699"/>
                      <a:pt x="31612" y="54675"/>
                      <a:pt x="31683" y="54604"/>
                    </a:cubicBezTo>
                    <a:cubicBezTo>
                      <a:pt x="32648" y="53687"/>
                      <a:pt x="33743" y="52901"/>
                      <a:pt x="34946" y="52270"/>
                    </a:cubicBezTo>
                    <a:cubicBezTo>
                      <a:pt x="35112" y="52187"/>
                      <a:pt x="35184" y="51972"/>
                      <a:pt x="35089" y="51806"/>
                    </a:cubicBezTo>
                    <a:cubicBezTo>
                      <a:pt x="35031" y="51690"/>
                      <a:pt x="34915" y="51620"/>
                      <a:pt x="34791" y="51620"/>
                    </a:cubicBezTo>
                    <a:close/>
                    <a:moveTo>
                      <a:pt x="82133" y="52290"/>
                    </a:moveTo>
                    <a:cubicBezTo>
                      <a:pt x="82058" y="52290"/>
                      <a:pt x="81981" y="52315"/>
                      <a:pt x="81916" y="52365"/>
                    </a:cubicBezTo>
                    <a:cubicBezTo>
                      <a:pt x="81773" y="52484"/>
                      <a:pt x="81737" y="52699"/>
                      <a:pt x="81856" y="52853"/>
                    </a:cubicBezTo>
                    <a:cubicBezTo>
                      <a:pt x="82309" y="53425"/>
                      <a:pt x="82773" y="53984"/>
                      <a:pt x="83214" y="54544"/>
                    </a:cubicBezTo>
                    <a:cubicBezTo>
                      <a:pt x="83630" y="55056"/>
                      <a:pt x="84035" y="55568"/>
                      <a:pt x="84440" y="56080"/>
                    </a:cubicBezTo>
                    <a:cubicBezTo>
                      <a:pt x="84511" y="56163"/>
                      <a:pt x="84607" y="56211"/>
                      <a:pt x="84714" y="56211"/>
                    </a:cubicBezTo>
                    <a:cubicBezTo>
                      <a:pt x="84785" y="56211"/>
                      <a:pt x="84857" y="56187"/>
                      <a:pt x="84928" y="56139"/>
                    </a:cubicBezTo>
                    <a:cubicBezTo>
                      <a:pt x="85071" y="56020"/>
                      <a:pt x="85095" y="55806"/>
                      <a:pt x="84976" y="55651"/>
                    </a:cubicBezTo>
                    <a:cubicBezTo>
                      <a:pt x="84571" y="55139"/>
                      <a:pt x="84166" y="54627"/>
                      <a:pt x="83749" y="54103"/>
                    </a:cubicBezTo>
                    <a:cubicBezTo>
                      <a:pt x="83309" y="53556"/>
                      <a:pt x="82844" y="52996"/>
                      <a:pt x="82404" y="52425"/>
                    </a:cubicBezTo>
                    <a:cubicBezTo>
                      <a:pt x="82335" y="52336"/>
                      <a:pt x="82235" y="52290"/>
                      <a:pt x="82133" y="52290"/>
                    </a:cubicBezTo>
                    <a:close/>
                    <a:moveTo>
                      <a:pt x="142573" y="53960"/>
                    </a:moveTo>
                    <a:cubicBezTo>
                      <a:pt x="142513" y="53960"/>
                      <a:pt x="142453" y="53976"/>
                      <a:pt x="142400" y="54008"/>
                    </a:cubicBezTo>
                    <a:cubicBezTo>
                      <a:pt x="142340" y="54032"/>
                      <a:pt x="142292" y="54068"/>
                      <a:pt x="142245" y="54092"/>
                    </a:cubicBezTo>
                    <a:cubicBezTo>
                      <a:pt x="141078" y="54758"/>
                      <a:pt x="139887" y="55258"/>
                      <a:pt x="138685" y="55580"/>
                    </a:cubicBezTo>
                    <a:cubicBezTo>
                      <a:pt x="138506" y="55639"/>
                      <a:pt x="138399" y="55818"/>
                      <a:pt x="138447" y="56008"/>
                    </a:cubicBezTo>
                    <a:cubicBezTo>
                      <a:pt x="138494" y="56163"/>
                      <a:pt x="138625" y="56258"/>
                      <a:pt x="138780" y="56258"/>
                    </a:cubicBezTo>
                    <a:cubicBezTo>
                      <a:pt x="138804" y="56258"/>
                      <a:pt x="138840" y="56258"/>
                      <a:pt x="138863" y="56247"/>
                    </a:cubicBezTo>
                    <a:cubicBezTo>
                      <a:pt x="140114" y="55913"/>
                      <a:pt x="141364" y="55389"/>
                      <a:pt x="142578" y="54699"/>
                    </a:cubicBezTo>
                    <a:cubicBezTo>
                      <a:pt x="142638" y="54663"/>
                      <a:pt x="142685" y="54627"/>
                      <a:pt x="142745" y="54604"/>
                    </a:cubicBezTo>
                    <a:cubicBezTo>
                      <a:pt x="142912" y="54508"/>
                      <a:pt x="142959" y="54294"/>
                      <a:pt x="142864" y="54127"/>
                    </a:cubicBezTo>
                    <a:cubicBezTo>
                      <a:pt x="142801" y="54018"/>
                      <a:pt x="142687" y="53960"/>
                      <a:pt x="142573" y="53960"/>
                    </a:cubicBezTo>
                    <a:close/>
                    <a:moveTo>
                      <a:pt x="233428" y="52703"/>
                    </a:moveTo>
                    <a:cubicBezTo>
                      <a:pt x="233346" y="52703"/>
                      <a:pt x="233263" y="52733"/>
                      <a:pt x="233197" y="52794"/>
                    </a:cubicBezTo>
                    <a:cubicBezTo>
                      <a:pt x="233066" y="52925"/>
                      <a:pt x="233054" y="53139"/>
                      <a:pt x="233185" y="53282"/>
                    </a:cubicBezTo>
                    <a:cubicBezTo>
                      <a:pt x="234066" y="54234"/>
                      <a:pt x="234887" y="55330"/>
                      <a:pt x="235626" y="56520"/>
                    </a:cubicBezTo>
                    <a:cubicBezTo>
                      <a:pt x="235697" y="56628"/>
                      <a:pt x="235804" y="56675"/>
                      <a:pt x="235923" y="56675"/>
                    </a:cubicBezTo>
                    <a:cubicBezTo>
                      <a:pt x="235983" y="56675"/>
                      <a:pt x="236042" y="56663"/>
                      <a:pt x="236102" y="56628"/>
                    </a:cubicBezTo>
                    <a:cubicBezTo>
                      <a:pt x="236268" y="56532"/>
                      <a:pt x="236316" y="56318"/>
                      <a:pt x="236209" y="56151"/>
                    </a:cubicBezTo>
                    <a:cubicBezTo>
                      <a:pt x="235459" y="54925"/>
                      <a:pt x="234602" y="53806"/>
                      <a:pt x="233685" y="52818"/>
                    </a:cubicBezTo>
                    <a:cubicBezTo>
                      <a:pt x="233615" y="52741"/>
                      <a:pt x="233522" y="52703"/>
                      <a:pt x="233428" y="52703"/>
                    </a:cubicBezTo>
                    <a:close/>
                    <a:moveTo>
                      <a:pt x="130683" y="55078"/>
                    </a:moveTo>
                    <a:cubicBezTo>
                      <a:pt x="130546" y="55078"/>
                      <a:pt x="130416" y="55159"/>
                      <a:pt x="130362" y="55294"/>
                    </a:cubicBezTo>
                    <a:cubicBezTo>
                      <a:pt x="130291" y="55473"/>
                      <a:pt x="130374" y="55675"/>
                      <a:pt x="130553" y="55747"/>
                    </a:cubicBezTo>
                    <a:cubicBezTo>
                      <a:pt x="131886" y="56282"/>
                      <a:pt x="133279" y="56604"/>
                      <a:pt x="134672" y="56687"/>
                    </a:cubicBezTo>
                    <a:lnTo>
                      <a:pt x="134684" y="56687"/>
                    </a:lnTo>
                    <a:cubicBezTo>
                      <a:pt x="134875" y="56687"/>
                      <a:pt x="135018" y="56544"/>
                      <a:pt x="135030" y="56366"/>
                    </a:cubicBezTo>
                    <a:cubicBezTo>
                      <a:pt x="135041" y="56175"/>
                      <a:pt x="134899" y="56008"/>
                      <a:pt x="134708" y="55997"/>
                    </a:cubicBezTo>
                    <a:cubicBezTo>
                      <a:pt x="133387" y="55925"/>
                      <a:pt x="132077" y="55616"/>
                      <a:pt x="130815" y="55104"/>
                    </a:cubicBezTo>
                    <a:cubicBezTo>
                      <a:pt x="130772" y="55086"/>
                      <a:pt x="130727" y="55078"/>
                      <a:pt x="130683" y="55078"/>
                    </a:cubicBezTo>
                    <a:close/>
                    <a:moveTo>
                      <a:pt x="167879" y="52866"/>
                    </a:moveTo>
                    <a:cubicBezTo>
                      <a:pt x="167749" y="52866"/>
                      <a:pt x="167629" y="52936"/>
                      <a:pt x="167569" y="53056"/>
                    </a:cubicBezTo>
                    <a:cubicBezTo>
                      <a:pt x="166891" y="54401"/>
                      <a:pt x="166414" y="55687"/>
                      <a:pt x="166117" y="56985"/>
                    </a:cubicBezTo>
                    <a:cubicBezTo>
                      <a:pt x="166069" y="57175"/>
                      <a:pt x="166188" y="57366"/>
                      <a:pt x="166367" y="57401"/>
                    </a:cubicBezTo>
                    <a:cubicBezTo>
                      <a:pt x="166403" y="57413"/>
                      <a:pt x="166426" y="57413"/>
                      <a:pt x="166450" y="57413"/>
                    </a:cubicBezTo>
                    <a:cubicBezTo>
                      <a:pt x="166605" y="57413"/>
                      <a:pt x="166748" y="57306"/>
                      <a:pt x="166784" y="57140"/>
                    </a:cubicBezTo>
                    <a:cubicBezTo>
                      <a:pt x="167069" y="55889"/>
                      <a:pt x="167522" y="54651"/>
                      <a:pt x="168177" y="53365"/>
                    </a:cubicBezTo>
                    <a:cubicBezTo>
                      <a:pt x="168272" y="53199"/>
                      <a:pt x="168200" y="52984"/>
                      <a:pt x="168034" y="52901"/>
                    </a:cubicBezTo>
                    <a:cubicBezTo>
                      <a:pt x="167983" y="52877"/>
                      <a:pt x="167930" y="52866"/>
                      <a:pt x="167879" y="52866"/>
                    </a:cubicBezTo>
                    <a:close/>
                    <a:moveTo>
                      <a:pt x="275549" y="54806"/>
                    </a:moveTo>
                    <a:cubicBezTo>
                      <a:pt x="275398" y="54806"/>
                      <a:pt x="275253" y="54896"/>
                      <a:pt x="275214" y="55044"/>
                    </a:cubicBezTo>
                    <a:cubicBezTo>
                      <a:pt x="274976" y="55782"/>
                      <a:pt x="274738" y="56568"/>
                      <a:pt x="274488" y="57390"/>
                    </a:cubicBezTo>
                    <a:cubicBezTo>
                      <a:pt x="274333" y="57913"/>
                      <a:pt x="274178" y="58449"/>
                      <a:pt x="274011" y="58997"/>
                    </a:cubicBezTo>
                    <a:cubicBezTo>
                      <a:pt x="273952" y="59187"/>
                      <a:pt x="274059" y="59378"/>
                      <a:pt x="274237" y="59437"/>
                    </a:cubicBezTo>
                    <a:cubicBezTo>
                      <a:pt x="274273" y="59437"/>
                      <a:pt x="274297" y="59449"/>
                      <a:pt x="274333" y="59449"/>
                    </a:cubicBezTo>
                    <a:cubicBezTo>
                      <a:pt x="274488" y="59449"/>
                      <a:pt x="274618" y="59354"/>
                      <a:pt x="274666" y="59199"/>
                    </a:cubicBezTo>
                    <a:cubicBezTo>
                      <a:pt x="274833" y="58652"/>
                      <a:pt x="274999" y="58116"/>
                      <a:pt x="275154" y="57592"/>
                    </a:cubicBezTo>
                    <a:cubicBezTo>
                      <a:pt x="275404" y="56770"/>
                      <a:pt x="275631" y="55985"/>
                      <a:pt x="275869" y="55258"/>
                    </a:cubicBezTo>
                    <a:cubicBezTo>
                      <a:pt x="275928" y="55068"/>
                      <a:pt x="275821" y="54877"/>
                      <a:pt x="275642" y="54818"/>
                    </a:cubicBezTo>
                    <a:cubicBezTo>
                      <a:pt x="275612" y="54810"/>
                      <a:pt x="275580" y="54806"/>
                      <a:pt x="275549" y="54806"/>
                    </a:cubicBezTo>
                    <a:close/>
                    <a:moveTo>
                      <a:pt x="53280" y="55501"/>
                    </a:moveTo>
                    <a:cubicBezTo>
                      <a:pt x="53206" y="55501"/>
                      <a:pt x="53131" y="55523"/>
                      <a:pt x="53067" y="55568"/>
                    </a:cubicBezTo>
                    <a:cubicBezTo>
                      <a:pt x="52924" y="55687"/>
                      <a:pt x="52888" y="55901"/>
                      <a:pt x="53007" y="56056"/>
                    </a:cubicBezTo>
                    <a:cubicBezTo>
                      <a:pt x="53829" y="57104"/>
                      <a:pt x="54543" y="58271"/>
                      <a:pt x="55115" y="59509"/>
                    </a:cubicBezTo>
                    <a:cubicBezTo>
                      <a:pt x="55174" y="59628"/>
                      <a:pt x="55305" y="59711"/>
                      <a:pt x="55436" y="59711"/>
                    </a:cubicBezTo>
                    <a:cubicBezTo>
                      <a:pt x="55484" y="59711"/>
                      <a:pt x="55532" y="59699"/>
                      <a:pt x="55579" y="59676"/>
                    </a:cubicBezTo>
                    <a:cubicBezTo>
                      <a:pt x="55746" y="59592"/>
                      <a:pt x="55817" y="59390"/>
                      <a:pt x="55746" y="59223"/>
                    </a:cubicBezTo>
                    <a:cubicBezTo>
                      <a:pt x="55139" y="57925"/>
                      <a:pt x="54412" y="56723"/>
                      <a:pt x="53555" y="55627"/>
                    </a:cubicBezTo>
                    <a:cubicBezTo>
                      <a:pt x="53486" y="55544"/>
                      <a:pt x="53384" y="55501"/>
                      <a:pt x="53280" y="55501"/>
                    </a:cubicBezTo>
                    <a:close/>
                    <a:moveTo>
                      <a:pt x="210181" y="56947"/>
                    </a:moveTo>
                    <a:cubicBezTo>
                      <a:pt x="210044" y="56947"/>
                      <a:pt x="209915" y="57028"/>
                      <a:pt x="209860" y="57163"/>
                    </a:cubicBezTo>
                    <a:cubicBezTo>
                      <a:pt x="209694" y="57604"/>
                      <a:pt x="209527" y="58068"/>
                      <a:pt x="209384" y="58533"/>
                    </a:cubicBezTo>
                    <a:cubicBezTo>
                      <a:pt x="209110" y="59390"/>
                      <a:pt x="208813" y="60247"/>
                      <a:pt x="208479" y="61057"/>
                    </a:cubicBezTo>
                    <a:cubicBezTo>
                      <a:pt x="208408" y="61223"/>
                      <a:pt x="208503" y="61426"/>
                      <a:pt x="208670" y="61497"/>
                    </a:cubicBezTo>
                    <a:cubicBezTo>
                      <a:pt x="208717" y="61521"/>
                      <a:pt x="208765" y="61521"/>
                      <a:pt x="208801" y="61521"/>
                    </a:cubicBezTo>
                    <a:cubicBezTo>
                      <a:pt x="208944" y="61521"/>
                      <a:pt x="209075" y="61450"/>
                      <a:pt x="209122" y="61307"/>
                    </a:cubicBezTo>
                    <a:cubicBezTo>
                      <a:pt x="209456" y="60485"/>
                      <a:pt x="209765" y="59616"/>
                      <a:pt x="210039" y="58735"/>
                    </a:cubicBezTo>
                    <a:cubicBezTo>
                      <a:pt x="210182" y="58283"/>
                      <a:pt x="210337" y="57842"/>
                      <a:pt x="210503" y="57413"/>
                    </a:cubicBezTo>
                    <a:cubicBezTo>
                      <a:pt x="210575" y="57235"/>
                      <a:pt x="210491" y="57044"/>
                      <a:pt x="210313" y="56973"/>
                    </a:cubicBezTo>
                    <a:cubicBezTo>
                      <a:pt x="210270" y="56956"/>
                      <a:pt x="210225" y="56947"/>
                      <a:pt x="210181" y="56947"/>
                    </a:cubicBezTo>
                    <a:close/>
                    <a:moveTo>
                      <a:pt x="28861" y="57225"/>
                    </a:moveTo>
                    <a:cubicBezTo>
                      <a:pt x="28746" y="57225"/>
                      <a:pt x="28637" y="57283"/>
                      <a:pt x="28576" y="57390"/>
                    </a:cubicBezTo>
                    <a:cubicBezTo>
                      <a:pt x="27897" y="58497"/>
                      <a:pt x="27290" y="59723"/>
                      <a:pt x="26718" y="61140"/>
                    </a:cubicBezTo>
                    <a:cubicBezTo>
                      <a:pt x="26647" y="61319"/>
                      <a:pt x="26730" y="61521"/>
                      <a:pt x="26909" y="61581"/>
                    </a:cubicBezTo>
                    <a:cubicBezTo>
                      <a:pt x="26945" y="61604"/>
                      <a:pt x="26992" y="61616"/>
                      <a:pt x="27040" y="61616"/>
                    </a:cubicBezTo>
                    <a:cubicBezTo>
                      <a:pt x="27171" y="61616"/>
                      <a:pt x="27302" y="61533"/>
                      <a:pt x="27349" y="61390"/>
                    </a:cubicBezTo>
                    <a:cubicBezTo>
                      <a:pt x="27909" y="60009"/>
                      <a:pt x="28504" y="58818"/>
                      <a:pt x="29159" y="57747"/>
                    </a:cubicBezTo>
                    <a:cubicBezTo>
                      <a:pt x="29266" y="57592"/>
                      <a:pt x="29207" y="57378"/>
                      <a:pt x="29052" y="57282"/>
                    </a:cubicBezTo>
                    <a:cubicBezTo>
                      <a:pt x="28992" y="57244"/>
                      <a:pt x="28925" y="57225"/>
                      <a:pt x="28861" y="57225"/>
                    </a:cubicBezTo>
                    <a:close/>
                    <a:moveTo>
                      <a:pt x="87150" y="58856"/>
                    </a:moveTo>
                    <a:cubicBezTo>
                      <a:pt x="87086" y="58856"/>
                      <a:pt x="87021" y="58874"/>
                      <a:pt x="86964" y="58914"/>
                    </a:cubicBezTo>
                    <a:cubicBezTo>
                      <a:pt x="86797" y="59009"/>
                      <a:pt x="86762" y="59223"/>
                      <a:pt x="86857" y="59390"/>
                    </a:cubicBezTo>
                    <a:cubicBezTo>
                      <a:pt x="87690" y="60664"/>
                      <a:pt x="88309" y="61831"/>
                      <a:pt x="88726" y="62974"/>
                    </a:cubicBezTo>
                    <a:cubicBezTo>
                      <a:pt x="88786" y="63105"/>
                      <a:pt x="88917" y="63200"/>
                      <a:pt x="89048" y="63200"/>
                    </a:cubicBezTo>
                    <a:cubicBezTo>
                      <a:pt x="89095" y="63200"/>
                      <a:pt x="89131" y="63188"/>
                      <a:pt x="89179" y="63176"/>
                    </a:cubicBezTo>
                    <a:cubicBezTo>
                      <a:pt x="89345" y="63105"/>
                      <a:pt x="89441" y="62914"/>
                      <a:pt x="89369" y="62735"/>
                    </a:cubicBezTo>
                    <a:cubicBezTo>
                      <a:pt x="88929" y="61545"/>
                      <a:pt x="88298" y="60330"/>
                      <a:pt x="87440" y="59009"/>
                    </a:cubicBezTo>
                    <a:cubicBezTo>
                      <a:pt x="87372" y="58911"/>
                      <a:pt x="87262" y="58856"/>
                      <a:pt x="87150" y="58856"/>
                    </a:cubicBezTo>
                    <a:close/>
                    <a:moveTo>
                      <a:pt x="237804" y="59667"/>
                    </a:moveTo>
                    <a:cubicBezTo>
                      <a:pt x="237757" y="59667"/>
                      <a:pt x="237709" y="59677"/>
                      <a:pt x="237661" y="59699"/>
                    </a:cubicBezTo>
                    <a:cubicBezTo>
                      <a:pt x="237483" y="59771"/>
                      <a:pt x="237400" y="59973"/>
                      <a:pt x="237471" y="60140"/>
                    </a:cubicBezTo>
                    <a:cubicBezTo>
                      <a:pt x="237971" y="61354"/>
                      <a:pt x="238412" y="62664"/>
                      <a:pt x="238781" y="64009"/>
                    </a:cubicBezTo>
                    <a:cubicBezTo>
                      <a:pt x="238816" y="64164"/>
                      <a:pt x="238959" y="64271"/>
                      <a:pt x="239114" y="64271"/>
                    </a:cubicBezTo>
                    <a:cubicBezTo>
                      <a:pt x="239138" y="64271"/>
                      <a:pt x="239174" y="64259"/>
                      <a:pt x="239197" y="64259"/>
                    </a:cubicBezTo>
                    <a:cubicBezTo>
                      <a:pt x="239376" y="64212"/>
                      <a:pt x="239495" y="64021"/>
                      <a:pt x="239447" y="63831"/>
                    </a:cubicBezTo>
                    <a:cubicBezTo>
                      <a:pt x="239078" y="62450"/>
                      <a:pt x="238626" y="61128"/>
                      <a:pt x="238114" y="59878"/>
                    </a:cubicBezTo>
                    <a:cubicBezTo>
                      <a:pt x="238053" y="59747"/>
                      <a:pt x="237934" y="59667"/>
                      <a:pt x="237804" y="59667"/>
                    </a:cubicBezTo>
                    <a:close/>
                    <a:moveTo>
                      <a:pt x="166127" y="60818"/>
                    </a:moveTo>
                    <a:cubicBezTo>
                      <a:pt x="166120" y="60818"/>
                      <a:pt x="166112" y="60818"/>
                      <a:pt x="166105" y="60819"/>
                    </a:cubicBezTo>
                    <a:cubicBezTo>
                      <a:pt x="165914" y="60830"/>
                      <a:pt x="165772" y="60997"/>
                      <a:pt x="165783" y="61188"/>
                    </a:cubicBezTo>
                    <a:cubicBezTo>
                      <a:pt x="165867" y="62521"/>
                      <a:pt x="166153" y="63914"/>
                      <a:pt x="166617" y="65307"/>
                    </a:cubicBezTo>
                    <a:cubicBezTo>
                      <a:pt x="166665" y="65450"/>
                      <a:pt x="166795" y="65545"/>
                      <a:pt x="166938" y="65545"/>
                    </a:cubicBezTo>
                    <a:cubicBezTo>
                      <a:pt x="166974" y="65545"/>
                      <a:pt x="167010" y="65545"/>
                      <a:pt x="167046" y="65533"/>
                    </a:cubicBezTo>
                    <a:cubicBezTo>
                      <a:pt x="167224" y="65474"/>
                      <a:pt x="167331" y="65271"/>
                      <a:pt x="167272" y="65093"/>
                    </a:cubicBezTo>
                    <a:cubicBezTo>
                      <a:pt x="166819" y="63747"/>
                      <a:pt x="166557" y="62414"/>
                      <a:pt x="166462" y="61140"/>
                    </a:cubicBezTo>
                    <a:cubicBezTo>
                      <a:pt x="166451" y="60957"/>
                      <a:pt x="166307" y="60818"/>
                      <a:pt x="166127" y="60818"/>
                    </a:cubicBezTo>
                    <a:close/>
                    <a:moveTo>
                      <a:pt x="273057" y="62682"/>
                    </a:moveTo>
                    <a:cubicBezTo>
                      <a:pt x="272915" y="62682"/>
                      <a:pt x="272782" y="62771"/>
                      <a:pt x="272725" y="62914"/>
                    </a:cubicBezTo>
                    <a:cubicBezTo>
                      <a:pt x="272344" y="64033"/>
                      <a:pt x="271987" y="65236"/>
                      <a:pt x="271618" y="66510"/>
                    </a:cubicBezTo>
                    <a:lnTo>
                      <a:pt x="271511" y="66879"/>
                    </a:lnTo>
                    <a:cubicBezTo>
                      <a:pt x="271463" y="67069"/>
                      <a:pt x="271559" y="67260"/>
                      <a:pt x="271749" y="67307"/>
                    </a:cubicBezTo>
                    <a:cubicBezTo>
                      <a:pt x="271785" y="67319"/>
                      <a:pt x="271809" y="67319"/>
                      <a:pt x="271844" y="67319"/>
                    </a:cubicBezTo>
                    <a:cubicBezTo>
                      <a:pt x="271987" y="67319"/>
                      <a:pt x="272130" y="67224"/>
                      <a:pt x="272178" y="67081"/>
                    </a:cubicBezTo>
                    <a:lnTo>
                      <a:pt x="272285" y="66712"/>
                    </a:lnTo>
                    <a:cubicBezTo>
                      <a:pt x="272654" y="65438"/>
                      <a:pt x="272999" y="64248"/>
                      <a:pt x="273380" y="63140"/>
                    </a:cubicBezTo>
                    <a:cubicBezTo>
                      <a:pt x="273440" y="62962"/>
                      <a:pt x="273345" y="62771"/>
                      <a:pt x="273166" y="62700"/>
                    </a:cubicBezTo>
                    <a:cubicBezTo>
                      <a:pt x="273130" y="62688"/>
                      <a:pt x="273093" y="62682"/>
                      <a:pt x="273057" y="62682"/>
                    </a:cubicBezTo>
                    <a:close/>
                    <a:moveTo>
                      <a:pt x="56755" y="62927"/>
                    </a:moveTo>
                    <a:cubicBezTo>
                      <a:pt x="56728" y="62927"/>
                      <a:pt x="56701" y="62931"/>
                      <a:pt x="56675" y="62938"/>
                    </a:cubicBezTo>
                    <a:cubicBezTo>
                      <a:pt x="56484" y="62974"/>
                      <a:pt x="56365" y="63164"/>
                      <a:pt x="56413" y="63343"/>
                    </a:cubicBezTo>
                    <a:cubicBezTo>
                      <a:pt x="56496" y="63771"/>
                      <a:pt x="56579" y="64200"/>
                      <a:pt x="56639" y="64617"/>
                    </a:cubicBezTo>
                    <a:cubicBezTo>
                      <a:pt x="56770" y="65581"/>
                      <a:pt x="56936" y="66522"/>
                      <a:pt x="57127" y="67415"/>
                    </a:cubicBezTo>
                    <a:cubicBezTo>
                      <a:pt x="57163" y="67569"/>
                      <a:pt x="57306" y="67677"/>
                      <a:pt x="57472" y="67677"/>
                    </a:cubicBezTo>
                    <a:lnTo>
                      <a:pt x="57544" y="67677"/>
                    </a:lnTo>
                    <a:cubicBezTo>
                      <a:pt x="57722" y="67629"/>
                      <a:pt x="57841" y="67450"/>
                      <a:pt x="57806" y="67260"/>
                    </a:cubicBezTo>
                    <a:cubicBezTo>
                      <a:pt x="57615" y="66391"/>
                      <a:pt x="57448" y="65462"/>
                      <a:pt x="57317" y="64521"/>
                    </a:cubicBezTo>
                    <a:cubicBezTo>
                      <a:pt x="57258" y="64081"/>
                      <a:pt x="57175" y="63640"/>
                      <a:pt x="57079" y="63200"/>
                    </a:cubicBezTo>
                    <a:cubicBezTo>
                      <a:pt x="57049" y="63038"/>
                      <a:pt x="56907" y="62927"/>
                      <a:pt x="56755" y="62927"/>
                    </a:cubicBezTo>
                    <a:close/>
                    <a:moveTo>
                      <a:pt x="207010" y="64547"/>
                    </a:moveTo>
                    <a:cubicBezTo>
                      <a:pt x="206888" y="64547"/>
                      <a:pt x="206770" y="64611"/>
                      <a:pt x="206705" y="64724"/>
                    </a:cubicBezTo>
                    <a:cubicBezTo>
                      <a:pt x="206027" y="65926"/>
                      <a:pt x="205253" y="67057"/>
                      <a:pt x="204419" y="68093"/>
                    </a:cubicBezTo>
                    <a:cubicBezTo>
                      <a:pt x="204300" y="68248"/>
                      <a:pt x="204324" y="68462"/>
                      <a:pt x="204479" y="68581"/>
                    </a:cubicBezTo>
                    <a:cubicBezTo>
                      <a:pt x="204538" y="68629"/>
                      <a:pt x="204622" y="68653"/>
                      <a:pt x="204693" y="68653"/>
                    </a:cubicBezTo>
                    <a:cubicBezTo>
                      <a:pt x="204788" y="68653"/>
                      <a:pt x="204895" y="68605"/>
                      <a:pt x="204955" y="68522"/>
                    </a:cubicBezTo>
                    <a:cubicBezTo>
                      <a:pt x="205812" y="67462"/>
                      <a:pt x="206610" y="66295"/>
                      <a:pt x="207312" y="65069"/>
                    </a:cubicBezTo>
                    <a:cubicBezTo>
                      <a:pt x="207408" y="64902"/>
                      <a:pt x="207348" y="64688"/>
                      <a:pt x="207181" y="64593"/>
                    </a:cubicBezTo>
                    <a:cubicBezTo>
                      <a:pt x="207127" y="64562"/>
                      <a:pt x="207069" y="64547"/>
                      <a:pt x="207010" y="64547"/>
                    </a:cubicBezTo>
                    <a:close/>
                    <a:moveTo>
                      <a:pt x="25697" y="64831"/>
                    </a:moveTo>
                    <a:cubicBezTo>
                      <a:pt x="25549" y="64831"/>
                      <a:pt x="25410" y="64921"/>
                      <a:pt x="25361" y="65069"/>
                    </a:cubicBezTo>
                    <a:cubicBezTo>
                      <a:pt x="25171" y="65724"/>
                      <a:pt x="24980" y="66355"/>
                      <a:pt x="24802" y="66986"/>
                    </a:cubicBezTo>
                    <a:cubicBezTo>
                      <a:pt x="24599" y="67700"/>
                      <a:pt x="24397" y="68379"/>
                      <a:pt x="24194" y="69034"/>
                    </a:cubicBezTo>
                    <a:cubicBezTo>
                      <a:pt x="24135" y="69224"/>
                      <a:pt x="24242" y="69415"/>
                      <a:pt x="24421" y="69462"/>
                    </a:cubicBezTo>
                    <a:cubicBezTo>
                      <a:pt x="24456" y="69474"/>
                      <a:pt x="24492" y="69486"/>
                      <a:pt x="24528" y="69486"/>
                    </a:cubicBezTo>
                    <a:cubicBezTo>
                      <a:pt x="24671" y="69486"/>
                      <a:pt x="24802" y="69391"/>
                      <a:pt x="24849" y="69236"/>
                    </a:cubicBezTo>
                    <a:cubicBezTo>
                      <a:pt x="25052" y="68570"/>
                      <a:pt x="25254" y="67891"/>
                      <a:pt x="25468" y="67176"/>
                    </a:cubicBezTo>
                    <a:cubicBezTo>
                      <a:pt x="25647" y="66557"/>
                      <a:pt x="25825" y="65914"/>
                      <a:pt x="26028" y="65271"/>
                    </a:cubicBezTo>
                    <a:cubicBezTo>
                      <a:pt x="26075" y="65093"/>
                      <a:pt x="25980" y="64902"/>
                      <a:pt x="25790" y="64843"/>
                    </a:cubicBezTo>
                    <a:cubicBezTo>
                      <a:pt x="25759" y="64835"/>
                      <a:pt x="25728" y="64831"/>
                      <a:pt x="25697" y="64831"/>
                    </a:cubicBezTo>
                    <a:close/>
                    <a:moveTo>
                      <a:pt x="89853" y="66533"/>
                    </a:moveTo>
                    <a:cubicBezTo>
                      <a:pt x="89846" y="66533"/>
                      <a:pt x="89840" y="66533"/>
                      <a:pt x="89833" y="66534"/>
                    </a:cubicBezTo>
                    <a:cubicBezTo>
                      <a:pt x="89643" y="66534"/>
                      <a:pt x="89488" y="66688"/>
                      <a:pt x="89488" y="66879"/>
                    </a:cubicBezTo>
                    <a:cubicBezTo>
                      <a:pt x="89488" y="66938"/>
                      <a:pt x="89488" y="66998"/>
                      <a:pt x="89488" y="67057"/>
                    </a:cubicBezTo>
                    <a:cubicBezTo>
                      <a:pt x="89488" y="68296"/>
                      <a:pt x="89298" y="69534"/>
                      <a:pt x="88881" y="70844"/>
                    </a:cubicBezTo>
                    <a:cubicBezTo>
                      <a:pt x="88833" y="71022"/>
                      <a:pt x="88929" y="71213"/>
                      <a:pt x="89119" y="71272"/>
                    </a:cubicBezTo>
                    <a:cubicBezTo>
                      <a:pt x="89143" y="71284"/>
                      <a:pt x="89179" y="71284"/>
                      <a:pt x="89214" y="71284"/>
                    </a:cubicBezTo>
                    <a:cubicBezTo>
                      <a:pt x="89357" y="71284"/>
                      <a:pt x="89500" y="71189"/>
                      <a:pt x="89548" y="71046"/>
                    </a:cubicBezTo>
                    <a:cubicBezTo>
                      <a:pt x="89964" y="69689"/>
                      <a:pt x="90179" y="68343"/>
                      <a:pt x="90179" y="67057"/>
                    </a:cubicBezTo>
                    <a:cubicBezTo>
                      <a:pt x="90179" y="66998"/>
                      <a:pt x="90179" y="66938"/>
                      <a:pt x="90179" y="66867"/>
                    </a:cubicBezTo>
                    <a:cubicBezTo>
                      <a:pt x="90179" y="66683"/>
                      <a:pt x="90024" y="66533"/>
                      <a:pt x="89853" y="66533"/>
                    </a:cubicBezTo>
                    <a:close/>
                    <a:moveTo>
                      <a:pt x="168754" y="68553"/>
                    </a:moveTo>
                    <a:cubicBezTo>
                      <a:pt x="168687" y="68553"/>
                      <a:pt x="168619" y="68570"/>
                      <a:pt x="168558" y="68605"/>
                    </a:cubicBezTo>
                    <a:cubicBezTo>
                      <a:pt x="168403" y="68712"/>
                      <a:pt x="168367" y="68927"/>
                      <a:pt x="168474" y="69093"/>
                    </a:cubicBezTo>
                    <a:cubicBezTo>
                      <a:pt x="169236" y="70224"/>
                      <a:pt x="170177" y="71284"/>
                      <a:pt x="171260" y="72237"/>
                    </a:cubicBezTo>
                    <a:cubicBezTo>
                      <a:pt x="171320" y="72296"/>
                      <a:pt x="171403" y="72320"/>
                      <a:pt x="171487" y="72320"/>
                    </a:cubicBezTo>
                    <a:cubicBezTo>
                      <a:pt x="171582" y="72320"/>
                      <a:pt x="171677" y="72284"/>
                      <a:pt x="171748" y="72201"/>
                    </a:cubicBezTo>
                    <a:cubicBezTo>
                      <a:pt x="171868" y="72070"/>
                      <a:pt x="171856" y="71844"/>
                      <a:pt x="171713" y="71725"/>
                    </a:cubicBezTo>
                    <a:cubicBezTo>
                      <a:pt x="170677" y="70808"/>
                      <a:pt x="169784" y="69796"/>
                      <a:pt x="169046" y="68700"/>
                    </a:cubicBezTo>
                    <a:cubicBezTo>
                      <a:pt x="168978" y="68603"/>
                      <a:pt x="168868" y="68553"/>
                      <a:pt x="168754" y="68553"/>
                    </a:cubicBezTo>
                    <a:close/>
                    <a:moveTo>
                      <a:pt x="239959" y="67623"/>
                    </a:moveTo>
                    <a:cubicBezTo>
                      <a:pt x="239940" y="67623"/>
                      <a:pt x="239920" y="67625"/>
                      <a:pt x="239900" y="67629"/>
                    </a:cubicBezTo>
                    <a:cubicBezTo>
                      <a:pt x="239709" y="67653"/>
                      <a:pt x="239578" y="67831"/>
                      <a:pt x="239602" y="68022"/>
                    </a:cubicBezTo>
                    <a:cubicBezTo>
                      <a:pt x="239662" y="68391"/>
                      <a:pt x="239709" y="68772"/>
                      <a:pt x="239757" y="69153"/>
                    </a:cubicBezTo>
                    <a:cubicBezTo>
                      <a:pt x="239888" y="70153"/>
                      <a:pt x="240090" y="71141"/>
                      <a:pt x="240388" y="72118"/>
                    </a:cubicBezTo>
                    <a:cubicBezTo>
                      <a:pt x="240436" y="72272"/>
                      <a:pt x="240567" y="72368"/>
                      <a:pt x="240721" y="72368"/>
                    </a:cubicBezTo>
                    <a:cubicBezTo>
                      <a:pt x="240745" y="72368"/>
                      <a:pt x="240781" y="72356"/>
                      <a:pt x="240817" y="72344"/>
                    </a:cubicBezTo>
                    <a:cubicBezTo>
                      <a:pt x="240995" y="72296"/>
                      <a:pt x="241102" y="72106"/>
                      <a:pt x="241043" y="71915"/>
                    </a:cubicBezTo>
                    <a:cubicBezTo>
                      <a:pt x="240769" y="70986"/>
                      <a:pt x="240567" y="70022"/>
                      <a:pt x="240448" y="69070"/>
                    </a:cubicBezTo>
                    <a:cubicBezTo>
                      <a:pt x="240400" y="68677"/>
                      <a:pt x="240340" y="68296"/>
                      <a:pt x="240281" y="67915"/>
                    </a:cubicBezTo>
                    <a:cubicBezTo>
                      <a:pt x="240260" y="67745"/>
                      <a:pt x="240116" y="67623"/>
                      <a:pt x="239959" y="67623"/>
                    </a:cubicBezTo>
                    <a:close/>
                    <a:moveTo>
                      <a:pt x="201853" y="70955"/>
                    </a:moveTo>
                    <a:cubicBezTo>
                      <a:pt x="201770" y="70955"/>
                      <a:pt x="201688" y="70985"/>
                      <a:pt x="201621" y="71046"/>
                    </a:cubicBezTo>
                    <a:cubicBezTo>
                      <a:pt x="200609" y="71951"/>
                      <a:pt x="199514" y="72761"/>
                      <a:pt x="198359" y="73463"/>
                    </a:cubicBezTo>
                    <a:cubicBezTo>
                      <a:pt x="198192" y="73558"/>
                      <a:pt x="198145" y="73773"/>
                      <a:pt x="198240" y="73939"/>
                    </a:cubicBezTo>
                    <a:cubicBezTo>
                      <a:pt x="198311" y="74046"/>
                      <a:pt x="198418" y="74094"/>
                      <a:pt x="198538" y="74094"/>
                    </a:cubicBezTo>
                    <a:cubicBezTo>
                      <a:pt x="198597" y="74094"/>
                      <a:pt x="198657" y="74082"/>
                      <a:pt x="198716" y="74046"/>
                    </a:cubicBezTo>
                    <a:cubicBezTo>
                      <a:pt x="199907" y="73320"/>
                      <a:pt x="201038" y="72487"/>
                      <a:pt x="202086" y="71558"/>
                    </a:cubicBezTo>
                    <a:cubicBezTo>
                      <a:pt x="202228" y="71427"/>
                      <a:pt x="202240" y="71213"/>
                      <a:pt x="202109" y="71070"/>
                    </a:cubicBezTo>
                    <a:cubicBezTo>
                      <a:pt x="202040" y="70994"/>
                      <a:pt x="201946" y="70955"/>
                      <a:pt x="201853" y="70955"/>
                    </a:cubicBezTo>
                    <a:close/>
                    <a:moveTo>
                      <a:pt x="270602" y="70582"/>
                    </a:moveTo>
                    <a:cubicBezTo>
                      <a:pt x="270462" y="70582"/>
                      <a:pt x="270331" y="70670"/>
                      <a:pt x="270285" y="70808"/>
                    </a:cubicBezTo>
                    <a:cubicBezTo>
                      <a:pt x="269785" y="72249"/>
                      <a:pt x="269261" y="73475"/>
                      <a:pt x="268689" y="74570"/>
                    </a:cubicBezTo>
                    <a:cubicBezTo>
                      <a:pt x="268606" y="74737"/>
                      <a:pt x="268677" y="74951"/>
                      <a:pt x="268844" y="75035"/>
                    </a:cubicBezTo>
                    <a:cubicBezTo>
                      <a:pt x="268892" y="75058"/>
                      <a:pt x="268951" y="75070"/>
                      <a:pt x="268999" y="75070"/>
                    </a:cubicBezTo>
                    <a:cubicBezTo>
                      <a:pt x="269130" y="75070"/>
                      <a:pt x="269249" y="74999"/>
                      <a:pt x="269308" y="74880"/>
                    </a:cubicBezTo>
                    <a:cubicBezTo>
                      <a:pt x="269892" y="73761"/>
                      <a:pt x="270416" y="72499"/>
                      <a:pt x="270939" y="71034"/>
                    </a:cubicBezTo>
                    <a:cubicBezTo>
                      <a:pt x="270999" y="70856"/>
                      <a:pt x="270904" y="70665"/>
                      <a:pt x="270725" y="70605"/>
                    </a:cubicBezTo>
                    <a:cubicBezTo>
                      <a:pt x="270685" y="70589"/>
                      <a:pt x="270643" y="70582"/>
                      <a:pt x="270602" y="70582"/>
                    </a:cubicBezTo>
                    <a:close/>
                    <a:moveTo>
                      <a:pt x="58596" y="70963"/>
                    </a:moveTo>
                    <a:cubicBezTo>
                      <a:pt x="58555" y="70963"/>
                      <a:pt x="58513" y="70970"/>
                      <a:pt x="58472" y="70986"/>
                    </a:cubicBezTo>
                    <a:cubicBezTo>
                      <a:pt x="58294" y="71046"/>
                      <a:pt x="58210" y="71248"/>
                      <a:pt x="58270" y="71427"/>
                    </a:cubicBezTo>
                    <a:cubicBezTo>
                      <a:pt x="58770" y="72796"/>
                      <a:pt x="59353" y="74070"/>
                      <a:pt x="60020" y="75225"/>
                    </a:cubicBezTo>
                    <a:cubicBezTo>
                      <a:pt x="60092" y="75332"/>
                      <a:pt x="60199" y="75392"/>
                      <a:pt x="60318" y="75392"/>
                    </a:cubicBezTo>
                    <a:cubicBezTo>
                      <a:pt x="60377" y="75392"/>
                      <a:pt x="60437" y="75380"/>
                      <a:pt x="60496" y="75344"/>
                    </a:cubicBezTo>
                    <a:cubicBezTo>
                      <a:pt x="60651" y="75249"/>
                      <a:pt x="60711" y="75047"/>
                      <a:pt x="60616" y="74880"/>
                    </a:cubicBezTo>
                    <a:cubicBezTo>
                      <a:pt x="59973" y="73761"/>
                      <a:pt x="59401" y="72522"/>
                      <a:pt x="58913" y="71189"/>
                    </a:cubicBezTo>
                    <a:cubicBezTo>
                      <a:pt x="58867" y="71051"/>
                      <a:pt x="58736" y="70963"/>
                      <a:pt x="58596" y="70963"/>
                    </a:cubicBezTo>
                    <a:close/>
                    <a:moveTo>
                      <a:pt x="174854" y="74001"/>
                    </a:moveTo>
                    <a:cubicBezTo>
                      <a:pt x="174736" y="74001"/>
                      <a:pt x="174623" y="74065"/>
                      <a:pt x="174558" y="74177"/>
                    </a:cubicBezTo>
                    <a:cubicBezTo>
                      <a:pt x="174463" y="74344"/>
                      <a:pt x="174523" y="74558"/>
                      <a:pt x="174689" y="74654"/>
                    </a:cubicBezTo>
                    <a:cubicBezTo>
                      <a:pt x="175892" y="75320"/>
                      <a:pt x="177190" y="75880"/>
                      <a:pt x="178535" y="76320"/>
                    </a:cubicBezTo>
                    <a:cubicBezTo>
                      <a:pt x="178571" y="76332"/>
                      <a:pt x="178606" y="76344"/>
                      <a:pt x="178642" y="76344"/>
                    </a:cubicBezTo>
                    <a:cubicBezTo>
                      <a:pt x="178785" y="76344"/>
                      <a:pt x="178916" y="76249"/>
                      <a:pt x="178964" y="76106"/>
                    </a:cubicBezTo>
                    <a:cubicBezTo>
                      <a:pt x="179023" y="75928"/>
                      <a:pt x="178928" y="75725"/>
                      <a:pt x="178749" y="75666"/>
                    </a:cubicBezTo>
                    <a:cubicBezTo>
                      <a:pt x="177440" y="75237"/>
                      <a:pt x="176190" y="74689"/>
                      <a:pt x="175023" y="74046"/>
                    </a:cubicBezTo>
                    <a:cubicBezTo>
                      <a:pt x="174969" y="74016"/>
                      <a:pt x="174911" y="74001"/>
                      <a:pt x="174854" y="74001"/>
                    </a:cubicBezTo>
                    <a:close/>
                    <a:moveTo>
                      <a:pt x="23122" y="72675"/>
                    </a:moveTo>
                    <a:cubicBezTo>
                      <a:pt x="22985" y="72675"/>
                      <a:pt x="22855" y="72756"/>
                      <a:pt x="22801" y="72891"/>
                    </a:cubicBezTo>
                    <a:cubicBezTo>
                      <a:pt x="22254" y="74189"/>
                      <a:pt x="21634" y="75416"/>
                      <a:pt x="20980" y="76547"/>
                    </a:cubicBezTo>
                    <a:cubicBezTo>
                      <a:pt x="20884" y="76701"/>
                      <a:pt x="20932" y="76916"/>
                      <a:pt x="21099" y="77011"/>
                    </a:cubicBezTo>
                    <a:cubicBezTo>
                      <a:pt x="21158" y="77047"/>
                      <a:pt x="21218" y="77059"/>
                      <a:pt x="21277" y="77059"/>
                    </a:cubicBezTo>
                    <a:cubicBezTo>
                      <a:pt x="21396" y="77059"/>
                      <a:pt x="21503" y="76999"/>
                      <a:pt x="21575" y="76892"/>
                    </a:cubicBezTo>
                    <a:cubicBezTo>
                      <a:pt x="22242" y="75737"/>
                      <a:pt x="22873" y="74487"/>
                      <a:pt x="23432" y="73153"/>
                    </a:cubicBezTo>
                    <a:cubicBezTo>
                      <a:pt x="23504" y="72987"/>
                      <a:pt x="23420" y="72784"/>
                      <a:pt x="23254" y="72701"/>
                    </a:cubicBezTo>
                    <a:cubicBezTo>
                      <a:pt x="23210" y="72684"/>
                      <a:pt x="23166" y="72675"/>
                      <a:pt x="23122" y="72675"/>
                    </a:cubicBezTo>
                    <a:close/>
                    <a:moveTo>
                      <a:pt x="194839" y="75237"/>
                    </a:moveTo>
                    <a:cubicBezTo>
                      <a:pt x="194798" y="75237"/>
                      <a:pt x="194756" y="75245"/>
                      <a:pt x="194716" y="75261"/>
                    </a:cubicBezTo>
                    <a:cubicBezTo>
                      <a:pt x="193454" y="75749"/>
                      <a:pt x="192144" y="76130"/>
                      <a:pt x="190810" y="76392"/>
                    </a:cubicBezTo>
                    <a:cubicBezTo>
                      <a:pt x="190620" y="76428"/>
                      <a:pt x="190501" y="76606"/>
                      <a:pt x="190537" y="76797"/>
                    </a:cubicBezTo>
                    <a:cubicBezTo>
                      <a:pt x="190572" y="76963"/>
                      <a:pt x="190715" y="77071"/>
                      <a:pt x="190870" y="77071"/>
                    </a:cubicBezTo>
                    <a:lnTo>
                      <a:pt x="190941" y="77071"/>
                    </a:lnTo>
                    <a:cubicBezTo>
                      <a:pt x="192322" y="76797"/>
                      <a:pt x="193668" y="76404"/>
                      <a:pt x="194966" y="75904"/>
                    </a:cubicBezTo>
                    <a:cubicBezTo>
                      <a:pt x="195144" y="75832"/>
                      <a:pt x="195228" y="75630"/>
                      <a:pt x="195156" y="75463"/>
                    </a:cubicBezTo>
                    <a:cubicBezTo>
                      <a:pt x="195110" y="75325"/>
                      <a:pt x="194979" y="75237"/>
                      <a:pt x="194839" y="75237"/>
                    </a:cubicBezTo>
                    <a:close/>
                    <a:moveTo>
                      <a:pt x="182660" y="76592"/>
                    </a:moveTo>
                    <a:cubicBezTo>
                      <a:pt x="182496" y="76592"/>
                      <a:pt x="182343" y="76716"/>
                      <a:pt x="182321" y="76892"/>
                    </a:cubicBezTo>
                    <a:cubicBezTo>
                      <a:pt x="182286" y="77082"/>
                      <a:pt x="182416" y="77249"/>
                      <a:pt x="182607" y="77285"/>
                    </a:cubicBezTo>
                    <a:cubicBezTo>
                      <a:pt x="183774" y="77452"/>
                      <a:pt x="184976" y="77535"/>
                      <a:pt x="186155" y="77535"/>
                    </a:cubicBezTo>
                    <a:cubicBezTo>
                      <a:pt x="186369" y="77535"/>
                      <a:pt x="186572" y="77535"/>
                      <a:pt x="186786" y="77523"/>
                    </a:cubicBezTo>
                    <a:cubicBezTo>
                      <a:pt x="186977" y="77523"/>
                      <a:pt x="187119" y="77368"/>
                      <a:pt x="187119" y="77178"/>
                    </a:cubicBezTo>
                    <a:cubicBezTo>
                      <a:pt x="187119" y="76994"/>
                      <a:pt x="186976" y="76844"/>
                      <a:pt x="186784" y="76844"/>
                    </a:cubicBezTo>
                    <a:cubicBezTo>
                      <a:pt x="186777" y="76844"/>
                      <a:pt x="186770" y="76844"/>
                      <a:pt x="186762" y="76844"/>
                    </a:cubicBezTo>
                    <a:cubicBezTo>
                      <a:pt x="186596" y="76847"/>
                      <a:pt x="186431" y="76849"/>
                      <a:pt x="186265" y="76849"/>
                    </a:cubicBezTo>
                    <a:cubicBezTo>
                      <a:pt x="185073" y="76849"/>
                      <a:pt x="183883" y="76772"/>
                      <a:pt x="182702" y="76594"/>
                    </a:cubicBezTo>
                    <a:cubicBezTo>
                      <a:pt x="182688" y="76592"/>
                      <a:pt x="182674" y="76592"/>
                      <a:pt x="182660" y="76592"/>
                    </a:cubicBezTo>
                    <a:close/>
                    <a:moveTo>
                      <a:pt x="87558" y="74370"/>
                    </a:moveTo>
                    <a:cubicBezTo>
                      <a:pt x="87440" y="74370"/>
                      <a:pt x="87326" y="74434"/>
                      <a:pt x="87262" y="74546"/>
                    </a:cubicBezTo>
                    <a:cubicBezTo>
                      <a:pt x="87202" y="74666"/>
                      <a:pt x="87131" y="74773"/>
                      <a:pt x="87071" y="74880"/>
                    </a:cubicBezTo>
                    <a:cubicBezTo>
                      <a:pt x="86488" y="75892"/>
                      <a:pt x="85726" y="76856"/>
                      <a:pt x="84821" y="77737"/>
                    </a:cubicBezTo>
                    <a:cubicBezTo>
                      <a:pt x="84678" y="77880"/>
                      <a:pt x="84678" y="78094"/>
                      <a:pt x="84809" y="78225"/>
                    </a:cubicBezTo>
                    <a:cubicBezTo>
                      <a:pt x="84880" y="78297"/>
                      <a:pt x="84976" y="78333"/>
                      <a:pt x="85059" y="78333"/>
                    </a:cubicBezTo>
                    <a:cubicBezTo>
                      <a:pt x="85142" y="78333"/>
                      <a:pt x="85238" y="78297"/>
                      <a:pt x="85297" y="78237"/>
                    </a:cubicBezTo>
                    <a:cubicBezTo>
                      <a:pt x="86250" y="77309"/>
                      <a:pt x="87047" y="76297"/>
                      <a:pt x="87667" y="75225"/>
                    </a:cubicBezTo>
                    <a:cubicBezTo>
                      <a:pt x="87738" y="75106"/>
                      <a:pt x="87797" y="74999"/>
                      <a:pt x="87857" y="74892"/>
                    </a:cubicBezTo>
                    <a:cubicBezTo>
                      <a:pt x="87952" y="74725"/>
                      <a:pt x="87893" y="74511"/>
                      <a:pt x="87726" y="74415"/>
                    </a:cubicBezTo>
                    <a:cubicBezTo>
                      <a:pt x="87672" y="74385"/>
                      <a:pt x="87614" y="74370"/>
                      <a:pt x="87558" y="74370"/>
                    </a:cubicBezTo>
                    <a:close/>
                    <a:moveTo>
                      <a:pt x="242348" y="75465"/>
                    </a:moveTo>
                    <a:cubicBezTo>
                      <a:pt x="242289" y="75465"/>
                      <a:pt x="242229" y="75480"/>
                      <a:pt x="242174" y="75511"/>
                    </a:cubicBezTo>
                    <a:cubicBezTo>
                      <a:pt x="242007" y="75606"/>
                      <a:pt x="241960" y="75809"/>
                      <a:pt x="242043" y="75975"/>
                    </a:cubicBezTo>
                    <a:cubicBezTo>
                      <a:pt x="242757" y="77213"/>
                      <a:pt x="243603" y="78345"/>
                      <a:pt x="244567" y="79345"/>
                    </a:cubicBezTo>
                    <a:cubicBezTo>
                      <a:pt x="244627" y="79416"/>
                      <a:pt x="244722" y="79452"/>
                      <a:pt x="244817" y="79452"/>
                    </a:cubicBezTo>
                    <a:cubicBezTo>
                      <a:pt x="244900" y="79452"/>
                      <a:pt x="244984" y="79416"/>
                      <a:pt x="245055" y="79357"/>
                    </a:cubicBezTo>
                    <a:cubicBezTo>
                      <a:pt x="245186" y="79226"/>
                      <a:pt x="245198" y="79011"/>
                      <a:pt x="245067" y="78868"/>
                    </a:cubicBezTo>
                    <a:cubicBezTo>
                      <a:pt x="244138" y="77916"/>
                      <a:pt x="243329" y="76821"/>
                      <a:pt x="242650" y="75630"/>
                    </a:cubicBezTo>
                    <a:cubicBezTo>
                      <a:pt x="242586" y="75526"/>
                      <a:pt x="242469" y="75465"/>
                      <a:pt x="242348" y="75465"/>
                    </a:cubicBezTo>
                    <a:close/>
                    <a:moveTo>
                      <a:pt x="62769" y="78014"/>
                    </a:moveTo>
                    <a:cubicBezTo>
                      <a:pt x="62685" y="78014"/>
                      <a:pt x="62601" y="78044"/>
                      <a:pt x="62532" y="78106"/>
                    </a:cubicBezTo>
                    <a:cubicBezTo>
                      <a:pt x="62401" y="78237"/>
                      <a:pt x="62390" y="78464"/>
                      <a:pt x="62521" y="78595"/>
                    </a:cubicBezTo>
                    <a:cubicBezTo>
                      <a:pt x="63521" y="79642"/>
                      <a:pt x="64628" y="80523"/>
                      <a:pt x="65819" y="81214"/>
                    </a:cubicBezTo>
                    <a:cubicBezTo>
                      <a:pt x="65878" y="81250"/>
                      <a:pt x="65938" y="81262"/>
                      <a:pt x="65997" y="81262"/>
                    </a:cubicBezTo>
                    <a:cubicBezTo>
                      <a:pt x="66116" y="81262"/>
                      <a:pt x="66223" y="81202"/>
                      <a:pt x="66295" y="81095"/>
                    </a:cubicBezTo>
                    <a:cubicBezTo>
                      <a:pt x="66390" y="80928"/>
                      <a:pt x="66331" y="80714"/>
                      <a:pt x="66164" y="80619"/>
                    </a:cubicBezTo>
                    <a:cubicBezTo>
                      <a:pt x="65033" y="79964"/>
                      <a:pt x="63973" y="79118"/>
                      <a:pt x="63021" y="78118"/>
                    </a:cubicBezTo>
                    <a:cubicBezTo>
                      <a:pt x="62952" y="78050"/>
                      <a:pt x="62861" y="78014"/>
                      <a:pt x="62769" y="78014"/>
                    </a:cubicBezTo>
                    <a:close/>
                    <a:moveTo>
                      <a:pt x="266726" y="77823"/>
                    </a:moveTo>
                    <a:cubicBezTo>
                      <a:pt x="266630" y="77823"/>
                      <a:pt x="266534" y="77862"/>
                      <a:pt x="266463" y="77940"/>
                    </a:cubicBezTo>
                    <a:cubicBezTo>
                      <a:pt x="265582" y="78987"/>
                      <a:pt x="264582" y="79892"/>
                      <a:pt x="263474" y="80631"/>
                    </a:cubicBezTo>
                    <a:cubicBezTo>
                      <a:pt x="263319" y="80726"/>
                      <a:pt x="263272" y="80940"/>
                      <a:pt x="263379" y="81107"/>
                    </a:cubicBezTo>
                    <a:cubicBezTo>
                      <a:pt x="263450" y="81202"/>
                      <a:pt x="263558" y="81262"/>
                      <a:pt x="263665" y="81262"/>
                    </a:cubicBezTo>
                    <a:cubicBezTo>
                      <a:pt x="263736" y="81262"/>
                      <a:pt x="263796" y="81238"/>
                      <a:pt x="263855" y="81202"/>
                    </a:cubicBezTo>
                    <a:cubicBezTo>
                      <a:pt x="265010" y="80428"/>
                      <a:pt x="266070" y="79476"/>
                      <a:pt x="266998" y="78392"/>
                    </a:cubicBezTo>
                    <a:cubicBezTo>
                      <a:pt x="267118" y="78249"/>
                      <a:pt x="267094" y="78023"/>
                      <a:pt x="266951" y="77904"/>
                    </a:cubicBezTo>
                    <a:cubicBezTo>
                      <a:pt x="266886" y="77850"/>
                      <a:pt x="266806" y="77823"/>
                      <a:pt x="266726" y="77823"/>
                    </a:cubicBezTo>
                    <a:close/>
                    <a:moveTo>
                      <a:pt x="81763" y="80121"/>
                    </a:moveTo>
                    <a:cubicBezTo>
                      <a:pt x="81706" y="80121"/>
                      <a:pt x="81648" y="80135"/>
                      <a:pt x="81594" y="80166"/>
                    </a:cubicBezTo>
                    <a:cubicBezTo>
                      <a:pt x="80428" y="80845"/>
                      <a:pt x="79177" y="81381"/>
                      <a:pt x="77880" y="81774"/>
                    </a:cubicBezTo>
                    <a:cubicBezTo>
                      <a:pt x="77701" y="81821"/>
                      <a:pt x="77594" y="82012"/>
                      <a:pt x="77653" y="82202"/>
                    </a:cubicBezTo>
                    <a:cubicBezTo>
                      <a:pt x="77701" y="82345"/>
                      <a:pt x="77832" y="82440"/>
                      <a:pt x="77975" y="82440"/>
                    </a:cubicBezTo>
                    <a:cubicBezTo>
                      <a:pt x="78011" y="82440"/>
                      <a:pt x="78046" y="82440"/>
                      <a:pt x="78082" y="82428"/>
                    </a:cubicBezTo>
                    <a:cubicBezTo>
                      <a:pt x="79427" y="82024"/>
                      <a:pt x="80725" y="81464"/>
                      <a:pt x="81940" y="80761"/>
                    </a:cubicBezTo>
                    <a:cubicBezTo>
                      <a:pt x="82106" y="80666"/>
                      <a:pt x="82154" y="80464"/>
                      <a:pt x="82059" y="80297"/>
                    </a:cubicBezTo>
                    <a:cubicBezTo>
                      <a:pt x="81994" y="80184"/>
                      <a:pt x="81881" y="80121"/>
                      <a:pt x="81763" y="80121"/>
                    </a:cubicBezTo>
                    <a:close/>
                    <a:moveTo>
                      <a:pt x="69810" y="82096"/>
                    </a:moveTo>
                    <a:cubicBezTo>
                      <a:pt x="69658" y="82096"/>
                      <a:pt x="69516" y="82205"/>
                      <a:pt x="69486" y="82357"/>
                    </a:cubicBezTo>
                    <a:cubicBezTo>
                      <a:pt x="69438" y="82547"/>
                      <a:pt x="69557" y="82726"/>
                      <a:pt x="69736" y="82774"/>
                    </a:cubicBezTo>
                    <a:cubicBezTo>
                      <a:pt x="70855" y="83036"/>
                      <a:pt x="72010" y="83167"/>
                      <a:pt x="73189" y="83167"/>
                    </a:cubicBezTo>
                    <a:cubicBezTo>
                      <a:pt x="73439" y="83167"/>
                      <a:pt x="73689" y="83155"/>
                      <a:pt x="73939" y="83143"/>
                    </a:cubicBezTo>
                    <a:cubicBezTo>
                      <a:pt x="74129" y="83143"/>
                      <a:pt x="74272" y="82976"/>
                      <a:pt x="74260" y="82786"/>
                    </a:cubicBezTo>
                    <a:cubicBezTo>
                      <a:pt x="74249" y="82602"/>
                      <a:pt x="74105" y="82463"/>
                      <a:pt x="73925" y="82463"/>
                    </a:cubicBezTo>
                    <a:cubicBezTo>
                      <a:pt x="73918" y="82463"/>
                      <a:pt x="73910" y="82464"/>
                      <a:pt x="73903" y="82464"/>
                    </a:cubicBezTo>
                    <a:cubicBezTo>
                      <a:pt x="73675" y="82474"/>
                      <a:pt x="73447" y="82479"/>
                      <a:pt x="73220" y="82479"/>
                    </a:cubicBezTo>
                    <a:cubicBezTo>
                      <a:pt x="72083" y="82479"/>
                      <a:pt x="70962" y="82355"/>
                      <a:pt x="69890" y="82107"/>
                    </a:cubicBezTo>
                    <a:cubicBezTo>
                      <a:pt x="69864" y="82100"/>
                      <a:pt x="69837" y="82096"/>
                      <a:pt x="69810" y="82096"/>
                    </a:cubicBezTo>
                    <a:close/>
                    <a:moveTo>
                      <a:pt x="18918" y="79757"/>
                    </a:moveTo>
                    <a:cubicBezTo>
                      <a:pt x="18816" y="79757"/>
                      <a:pt x="18714" y="79799"/>
                      <a:pt x="18646" y="79880"/>
                    </a:cubicBezTo>
                    <a:cubicBezTo>
                      <a:pt x="17753" y="80952"/>
                      <a:pt x="16789" y="81904"/>
                      <a:pt x="15765" y="82726"/>
                    </a:cubicBezTo>
                    <a:cubicBezTo>
                      <a:pt x="15610" y="82845"/>
                      <a:pt x="15586" y="83059"/>
                      <a:pt x="15705" y="83214"/>
                    </a:cubicBezTo>
                    <a:cubicBezTo>
                      <a:pt x="15777" y="83298"/>
                      <a:pt x="15872" y="83345"/>
                      <a:pt x="15979" y="83345"/>
                    </a:cubicBezTo>
                    <a:cubicBezTo>
                      <a:pt x="16050" y="83345"/>
                      <a:pt x="16134" y="83309"/>
                      <a:pt x="16193" y="83262"/>
                    </a:cubicBezTo>
                    <a:cubicBezTo>
                      <a:pt x="17253" y="82416"/>
                      <a:pt x="18253" y="81428"/>
                      <a:pt x="19182" y="80321"/>
                    </a:cubicBezTo>
                    <a:cubicBezTo>
                      <a:pt x="19301" y="80178"/>
                      <a:pt x="19277" y="79952"/>
                      <a:pt x="19134" y="79833"/>
                    </a:cubicBezTo>
                    <a:cubicBezTo>
                      <a:pt x="19072" y="79781"/>
                      <a:pt x="18995" y="79757"/>
                      <a:pt x="18918" y="79757"/>
                    </a:cubicBezTo>
                    <a:close/>
                    <a:moveTo>
                      <a:pt x="248037" y="81335"/>
                    </a:moveTo>
                    <a:cubicBezTo>
                      <a:pt x="247916" y="81335"/>
                      <a:pt x="247798" y="81396"/>
                      <a:pt x="247734" y="81500"/>
                    </a:cubicBezTo>
                    <a:cubicBezTo>
                      <a:pt x="247639" y="81666"/>
                      <a:pt x="247687" y="81881"/>
                      <a:pt x="247853" y="81976"/>
                    </a:cubicBezTo>
                    <a:cubicBezTo>
                      <a:pt x="249080" y="82714"/>
                      <a:pt x="250401" y="83250"/>
                      <a:pt x="251758" y="83571"/>
                    </a:cubicBezTo>
                    <a:cubicBezTo>
                      <a:pt x="251782" y="83583"/>
                      <a:pt x="251806" y="83583"/>
                      <a:pt x="251842" y="83583"/>
                    </a:cubicBezTo>
                    <a:cubicBezTo>
                      <a:pt x="251997" y="83583"/>
                      <a:pt x="252139" y="83476"/>
                      <a:pt x="252175" y="83321"/>
                    </a:cubicBezTo>
                    <a:cubicBezTo>
                      <a:pt x="252223" y="83131"/>
                      <a:pt x="252104" y="82952"/>
                      <a:pt x="251913" y="82905"/>
                    </a:cubicBezTo>
                    <a:cubicBezTo>
                      <a:pt x="250627" y="82595"/>
                      <a:pt x="249377" y="82083"/>
                      <a:pt x="248210" y="81381"/>
                    </a:cubicBezTo>
                    <a:cubicBezTo>
                      <a:pt x="248156" y="81349"/>
                      <a:pt x="248096" y="81335"/>
                      <a:pt x="248037" y="81335"/>
                    </a:cubicBezTo>
                    <a:close/>
                    <a:moveTo>
                      <a:pt x="259978" y="82381"/>
                    </a:moveTo>
                    <a:cubicBezTo>
                      <a:pt x="259937" y="82381"/>
                      <a:pt x="259895" y="82388"/>
                      <a:pt x="259855" y="82405"/>
                    </a:cubicBezTo>
                    <a:cubicBezTo>
                      <a:pt x="258533" y="82857"/>
                      <a:pt x="257212" y="83143"/>
                      <a:pt x="255914" y="83226"/>
                    </a:cubicBezTo>
                    <a:cubicBezTo>
                      <a:pt x="255723" y="83238"/>
                      <a:pt x="255580" y="83405"/>
                      <a:pt x="255592" y="83595"/>
                    </a:cubicBezTo>
                    <a:cubicBezTo>
                      <a:pt x="255604" y="83774"/>
                      <a:pt x="255759" y="83917"/>
                      <a:pt x="255938" y="83917"/>
                    </a:cubicBezTo>
                    <a:lnTo>
                      <a:pt x="255961" y="83917"/>
                    </a:lnTo>
                    <a:cubicBezTo>
                      <a:pt x="257319" y="83821"/>
                      <a:pt x="258712" y="83536"/>
                      <a:pt x="260081" y="83047"/>
                    </a:cubicBezTo>
                    <a:cubicBezTo>
                      <a:pt x="260260" y="82988"/>
                      <a:pt x="260355" y="82797"/>
                      <a:pt x="260295" y="82607"/>
                    </a:cubicBezTo>
                    <a:cubicBezTo>
                      <a:pt x="260249" y="82469"/>
                      <a:pt x="260118" y="82381"/>
                      <a:pt x="259978" y="82381"/>
                    </a:cubicBezTo>
                    <a:close/>
                    <a:moveTo>
                      <a:pt x="12489" y="84834"/>
                    </a:moveTo>
                    <a:cubicBezTo>
                      <a:pt x="12438" y="84834"/>
                      <a:pt x="12386" y="84846"/>
                      <a:pt x="12336" y="84869"/>
                    </a:cubicBezTo>
                    <a:cubicBezTo>
                      <a:pt x="11133" y="85441"/>
                      <a:pt x="9847" y="85869"/>
                      <a:pt x="8514" y="86167"/>
                    </a:cubicBezTo>
                    <a:cubicBezTo>
                      <a:pt x="8323" y="86203"/>
                      <a:pt x="8204" y="86381"/>
                      <a:pt x="8252" y="86572"/>
                    </a:cubicBezTo>
                    <a:cubicBezTo>
                      <a:pt x="8288" y="86727"/>
                      <a:pt x="8430" y="86846"/>
                      <a:pt x="8585" y="86846"/>
                    </a:cubicBezTo>
                    <a:cubicBezTo>
                      <a:pt x="8609" y="86846"/>
                      <a:pt x="8633" y="86846"/>
                      <a:pt x="8657" y="86834"/>
                    </a:cubicBezTo>
                    <a:cubicBezTo>
                      <a:pt x="10050" y="86536"/>
                      <a:pt x="11383" y="86084"/>
                      <a:pt x="12633" y="85488"/>
                    </a:cubicBezTo>
                    <a:cubicBezTo>
                      <a:pt x="12812" y="85417"/>
                      <a:pt x="12883" y="85203"/>
                      <a:pt x="12800" y="85036"/>
                    </a:cubicBezTo>
                    <a:cubicBezTo>
                      <a:pt x="12740" y="84907"/>
                      <a:pt x="12619" y="84834"/>
                      <a:pt x="12489" y="84834"/>
                    </a:cubicBezTo>
                    <a:close/>
                    <a:moveTo>
                      <a:pt x="375" y="86295"/>
                    </a:moveTo>
                    <a:cubicBezTo>
                      <a:pt x="212" y="86295"/>
                      <a:pt x="58" y="86419"/>
                      <a:pt x="25" y="86584"/>
                    </a:cubicBezTo>
                    <a:cubicBezTo>
                      <a:pt x="1" y="86774"/>
                      <a:pt x="132" y="86953"/>
                      <a:pt x="322" y="86977"/>
                    </a:cubicBezTo>
                    <a:cubicBezTo>
                      <a:pt x="1668" y="87179"/>
                      <a:pt x="2989" y="87286"/>
                      <a:pt x="4239" y="87286"/>
                    </a:cubicBezTo>
                    <a:lnTo>
                      <a:pt x="4489" y="87286"/>
                    </a:lnTo>
                    <a:cubicBezTo>
                      <a:pt x="4680" y="87286"/>
                      <a:pt x="4835" y="87131"/>
                      <a:pt x="4835" y="86941"/>
                    </a:cubicBezTo>
                    <a:cubicBezTo>
                      <a:pt x="4823" y="86750"/>
                      <a:pt x="4680" y="86596"/>
                      <a:pt x="4478" y="86596"/>
                    </a:cubicBezTo>
                    <a:cubicBezTo>
                      <a:pt x="4406" y="86596"/>
                      <a:pt x="4335" y="86597"/>
                      <a:pt x="4263" y="86597"/>
                    </a:cubicBezTo>
                    <a:cubicBezTo>
                      <a:pt x="3040" y="86597"/>
                      <a:pt x="1745" y="86500"/>
                      <a:pt x="418" y="86298"/>
                    </a:cubicBezTo>
                    <a:cubicBezTo>
                      <a:pt x="403" y="86296"/>
                      <a:pt x="389" y="86295"/>
                      <a:pt x="375" y="86295"/>
                    </a:cubicBez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dirty="0"/>
              </a:p>
            </p:txBody>
          </p:sp>
        </p:grpSp>
      </p:grpSp>
      <p:sp>
        <p:nvSpPr>
          <p:cNvPr id="1425" name="Google Shape;1425;p37"/>
          <p:cNvSpPr txBox="1"/>
          <p:nvPr/>
        </p:nvSpPr>
        <p:spPr>
          <a:xfrm>
            <a:off x="947033" y="1357133"/>
            <a:ext cx="10298000" cy="6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endParaRPr sz="1600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4" name="Google Shape;1426;p37"/>
          <p:cNvGrpSpPr/>
          <p:nvPr/>
        </p:nvGrpSpPr>
        <p:grpSpPr>
          <a:xfrm>
            <a:off x="152861" y="3233897"/>
            <a:ext cx="1694000" cy="1226457"/>
            <a:chOff x="671050" y="2596512"/>
            <a:chExt cx="1270500" cy="919843"/>
          </a:xfrm>
        </p:grpSpPr>
        <p:sp>
          <p:nvSpPr>
            <p:cNvPr id="1427" name="Google Shape;1427;p37"/>
            <p:cNvSpPr/>
            <p:nvPr/>
          </p:nvSpPr>
          <p:spPr>
            <a:xfrm>
              <a:off x="1156677" y="3103743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28" name="Google Shape;1428;p37"/>
            <p:cNvSpPr/>
            <p:nvPr/>
          </p:nvSpPr>
          <p:spPr>
            <a:xfrm>
              <a:off x="1272308" y="3223189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29" name="Google Shape;1429;p37"/>
            <p:cNvSpPr txBox="1"/>
            <p:nvPr/>
          </p:nvSpPr>
          <p:spPr>
            <a:xfrm>
              <a:off x="671050" y="2596512"/>
              <a:ext cx="12705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it-IT" sz="1200" b="1" dirty="0">
                  <a:solidFill>
                    <a:schemeClr val="bg1">
                      <a:lumMod val="8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PREMESSA</a:t>
              </a:r>
            </a:p>
            <a:p>
              <a:pPr algn="ctr"/>
              <a:r>
                <a:rPr lang="it-IT" sz="1200" dirty="0">
                  <a:solidFill>
                    <a:schemeClr val="bg1">
                      <a:lumMod val="8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IL QUADRO ANTE RIFORMA </a:t>
              </a:r>
              <a:endParaRPr sz="1200" dirty="0">
                <a:solidFill>
                  <a:schemeClr val="bg1">
                    <a:lumMod val="85000"/>
                  </a:schemeClr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5" name="Google Shape;1430;p37"/>
          <p:cNvGrpSpPr/>
          <p:nvPr/>
        </p:nvGrpSpPr>
        <p:grpSpPr>
          <a:xfrm>
            <a:off x="2289738" y="1866605"/>
            <a:ext cx="1694000" cy="1131570"/>
            <a:chOff x="677520" y="2667678"/>
            <a:chExt cx="1270500" cy="848677"/>
          </a:xfrm>
        </p:grpSpPr>
        <p:sp>
          <p:nvSpPr>
            <p:cNvPr id="1431" name="Google Shape;1431;p37"/>
            <p:cNvSpPr/>
            <p:nvPr/>
          </p:nvSpPr>
          <p:spPr>
            <a:xfrm>
              <a:off x="1156677" y="3103743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32" name="Google Shape;1432;p37"/>
            <p:cNvSpPr/>
            <p:nvPr/>
          </p:nvSpPr>
          <p:spPr>
            <a:xfrm>
              <a:off x="1272308" y="3223189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33" name="Google Shape;1433;p37"/>
            <p:cNvSpPr txBox="1"/>
            <p:nvPr/>
          </p:nvSpPr>
          <p:spPr>
            <a:xfrm>
              <a:off x="677520" y="2667678"/>
              <a:ext cx="12705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it-IT" sz="1200" b="1" dirty="0">
                  <a:solidFill>
                    <a:schemeClr val="bg1">
                      <a:lumMod val="8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PRINCIPI GENERALI</a:t>
              </a:r>
            </a:p>
            <a:p>
              <a:pPr algn="ctr"/>
              <a:r>
                <a:rPr lang="it-IT" sz="1200" b="1" dirty="0">
                  <a:solidFill>
                    <a:schemeClr val="bg1">
                      <a:lumMod val="8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VOLONTARIATO E LAVORO  </a:t>
              </a:r>
              <a:endParaRPr sz="1200" b="1" dirty="0">
                <a:solidFill>
                  <a:schemeClr val="bg1">
                    <a:lumMod val="85000"/>
                  </a:schemeClr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6" name="Google Shape;1434;p37"/>
          <p:cNvGrpSpPr/>
          <p:nvPr/>
        </p:nvGrpSpPr>
        <p:grpSpPr>
          <a:xfrm>
            <a:off x="9172671" y="2911384"/>
            <a:ext cx="1826009" cy="1122940"/>
            <a:chOff x="671049" y="2674150"/>
            <a:chExt cx="1369507" cy="842205"/>
          </a:xfrm>
        </p:grpSpPr>
        <p:sp>
          <p:nvSpPr>
            <p:cNvPr id="1435" name="Google Shape;1435;p37"/>
            <p:cNvSpPr/>
            <p:nvPr/>
          </p:nvSpPr>
          <p:spPr>
            <a:xfrm>
              <a:off x="1156677" y="3103743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36" name="Google Shape;1436;p37"/>
            <p:cNvSpPr/>
            <p:nvPr/>
          </p:nvSpPr>
          <p:spPr>
            <a:xfrm>
              <a:off x="1272308" y="3223189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37" name="Google Shape;1437;p37"/>
            <p:cNvSpPr txBox="1"/>
            <p:nvPr/>
          </p:nvSpPr>
          <p:spPr>
            <a:xfrm>
              <a:off x="671049" y="2674150"/>
              <a:ext cx="1369507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sz="1200" b="1" dirty="0">
                  <a:solidFill>
                    <a:srgbClr val="C00000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SEMPLIFICAZIONI </a:t>
              </a:r>
              <a:endParaRPr sz="1200" b="1" dirty="0">
                <a:solidFill>
                  <a:srgbClr val="C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7" name="Google Shape;1438;p37"/>
          <p:cNvGrpSpPr/>
          <p:nvPr/>
        </p:nvGrpSpPr>
        <p:grpSpPr>
          <a:xfrm>
            <a:off x="4692770" y="4180239"/>
            <a:ext cx="1906439" cy="1122940"/>
            <a:chOff x="614963" y="3103743"/>
            <a:chExt cx="1429829" cy="842204"/>
          </a:xfrm>
        </p:grpSpPr>
        <p:sp>
          <p:nvSpPr>
            <p:cNvPr id="1439" name="Google Shape;1439;p37"/>
            <p:cNvSpPr/>
            <p:nvPr/>
          </p:nvSpPr>
          <p:spPr>
            <a:xfrm rot="10800000">
              <a:off x="1156677" y="3103743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40" name="Google Shape;1440;p37"/>
            <p:cNvSpPr/>
            <p:nvPr/>
          </p:nvSpPr>
          <p:spPr>
            <a:xfrm rot="10800000">
              <a:off x="1272308" y="3330070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41" name="Google Shape;1441;p37"/>
            <p:cNvSpPr txBox="1"/>
            <p:nvPr/>
          </p:nvSpPr>
          <p:spPr>
            <a:xfrm>
              <a:off x="614963" y="3604596"/>
              <a:ext cx="1429829" cy="3413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endParaRPr lang="it-IT" sz="1200" b="1" dirty="0">
                <a:solidFill>
                  <a:srgbClr val="C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  <a:p>
              <a:pPr algn="ctr"/>
              <a:r>
                <a:rPr lang="it-IT" sz="1200" b="1" dirty="0">
                  <a:solidFill>
                    <a:schemeClr val="bg1">
                      <a:lumMod val="7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FIGURA E INQUADRAMENTO LAVORATORE SPORTIVO</a:t>
              </a:r>
              <a:endParaRPr sz="1200" b="1" dirty="0">
                <a:solidFill>
                  <a:schemeClr val="bg1">
                    <a:lumMod val="75000"/>
                  </a:schemeClr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8" name="Google Shape;1442;p37"/>
          <p:cNvGrpSpPr/>
          <p:nvPr/>
        </p:nvGrpSpPr>
        <p:grpSpPr>
          <a:xfrm>
            <a:off x="6176515" y="1956026"/>
            <a:ext cx="1811548" cy="1253001"/>
            <a:chOff x="578219" y="3103742"/>
            <a:chExt cx="1363331" cy="939750"/>
          </a:xfrm>
        </p:grpSpPr>
        <p:sp>
          <p:nvSpPr>
            <p:cNvPr id="1443" name="Google Shape;1443;p37"/>
            <p:cNvSpPr/>
            <p:nvPr/>
          </p:nvSpPr>
          <p:spPr>
            <a:xfrm rot="10800000">
              <a:off x="1156677" y="3103742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44" name="Google Shape;1444;p37"/>
            <p:cNvSpPr/>
            <p:nvPr/>
          </p:nvSpPr>
          <p:spPr>
            <a:xfrm rot="10800000">
              <a:off x="1272308" y="3330068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45" name="Google Shape;1445;p37"/>
            <p:cNvSpPr txBox="1"/>
            <p:nvPr/>
          </p:nvSpPr>
          <p:spPr>
            <a:xfrm>
              <a:off x="578219" y="3516349"/>
              <a:ext cx="1363331" cy="5271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it-IT" sz="1200" b="1" dirty="0">
                  <a:solidFill>
                    <a:schemeClr val="bg1">
                      <a:lumMod val="7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TRATTAMENTO FISCALE  E CONTRIBUTIVO </a:t>
              </a:r>
            </a:p>
          </p:txBody>
        </p:sp>
      </p:grpSp>
    </p:spTree>
  </p:cSld>
  <p:clrMapOvr>
    <a:masterClrMapping/>
  </p:clrMapOvr>
  <p:transition spd="med">
    <p:wipe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227435" y="222173"/>
            <a:ext cx="3778370" cy="171665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RAPPORTO </a:t>
            </a:r>
            <a:r>
              <a:rPr lang="it-IT" b="1" dirty="0" err="1"/>
              <a:t>DI</a:t>
            </a:r>
            <a:r>
              <a:rPr lang="it-IT" b="1" dirty="0"/>
              <a:t> LAVORO SPORTIVO</a:t>
            </a:r>
          </a:p>
          <a:p>
            <a:pPr algn="ctr"/>
            <a:r>
              <a:rPr lang="it-IT" b="1" dirty="0"/>
              <a:t>AREA DILETTANTISMO</a:t>
            </a:r>
          </a:p>
          <a:p>
            <a:pPr algn="ctr"/>
            <a:r>
              <a:rPr lang="it-IT" b="1" dirty="0" err="1"/>
              <a:t>co.co.co.</a:t>
            </a:r>
            <a:endParaRPr lang="it-IT" b="1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0" y="280714"/>
            <a:ext cx="5125719" cy="167933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it-IT" sz="36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art. 28 - semplificazioni </a:t>
            </a:r>
          </a:p>
        </p:txBody>
      </p:sp>
      <p:sp>
        <p:nvSpPr>
          <p:cNvPr id="7" name="Rettangolo 6"/>
          <p:cNvSpPr/>
          <p:nvPr/>
        </p:nvSpPr>
        <p:spPr>
          <a:xfrm>
            <a:off x="724619" y="2139351"/>
            <a:ext cx="107743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  </a:t>
            </a:r>
          </a:p>
          <a:p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5815" y="1579328"/>
            <a:ext cx="1219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2400" b="1" dirty="0">
              <a:solidFill>
                <a:srgbClr val="C00000"/>
              </a:solidFill>
            </a:endParaRPr>
          </a:p>
          <a:p>
            <a:pPr algn="ctr"/>
            <a:r>
              <a:rPr lang="it-IT" sz="2400" b="1" dirty="0">
                <a:solidFill>
                  <a:srgbClr val="C00000"/>
                </a:solidFill>
              </a:rPr>
              <a:t>NUOVE FUNZIONI DEL RAS </a:t>
            </a:r>
            <a:r>
              <a:rPr lang="it-IT" sz="2400" dirty="0">
                <a:solidFill>
                  <a:srgbClr val="C00000"/>
                </a:solidFill>
              </a:rPr>
              <a:t>(Registro delle Attività Sportive Dilettantistiche)</a:t>
            </a:r>
          </a:p>
          <a:p>
            <a:pPr algn="ctr"/>
            <a:r>
              <a:rPr lang="it-IT" sz="2400" dirty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it-IT" sz="2400" dirty="0">
                <a:solidFill>
                  <a:srgbClr val="002060"/>
                </a:solidFill>
              </a:rPr>
              <a:t>1. </a:t>
            </a:r>
            <a:r>
              <a:rPr lang="it-IT" sz="2400" dirty="0">
                <a:solidFill>
                  <a:srgbClr val="C00000"/>
                </a:solidFill>
              </a:rPr>
              <a:t>COMUNICAZIONE PREVENTIVA SERVIZI PER L’IMPIEGO</a:t>
            </a:r>
          </a:p>
          <a:p>
            <a:pPr algn="ctr"/>
            <a:r>
              <a:rPr lang="it-IT" sz="2400" dirty="0">
                <a:solidFill>
                  <a:srgbClr val="C00000"/>
                </a:solidFill>
              </a:rPr>
              <a:t>= COMUNICAZIONE AL RAS</a:t>
            </a:r>
          </a:p>
          <a:p>
            <a:pPr algn="ctr"/>
            <a:r>
              <a:rPr lang="it-IT" sz="2400" dirty="0">
                <a:solidFill>
                  <a:srgbClr val="C00000"/>
                </a:solidFill>
              </a:rPr>
              <a:t>compenso &lt; 5.000 escluso (??)</a:t>
            </a:r>
          </a:p>
          <a:p>
            <a:pPr algn="ctr"/>
            <a:r>
              <a:rPr lang="it-IT" sz="2400" dirty="0">
                <a:solidFill>
                  <a:srgbClr val="002060"/>
                </a:solidFill>
              </a:rPr>
              <a:t>2. </a:t>
            </a:r>
            <a:r>
              <a:rPr lang="it-IT" sz="2400" dirty="0">
                <a:solidFill>
                  <a:srgbClr val="C00000"/>
                </a:solidFill>
              </a:rPr>
              <a:t>TENUTA LIBRO UNICO LAVORO =  IN VIA TELEMATICA APPOSITA SEZIONE RAS</a:t>
            </a:r>
          </a:p>
          <a:p>
            <a:pPr algn="ctr"/>
            <a:r>
              <a:rPr lang="it-IT" sz="2400" dirty="0">
                <a:solidFill>
                  <a:srgbClr val="C00000"/>
                </a:solidFill>
              </a:rPr>
              <a:t>compenso &lt; 15.000 non vi e’ obbligo di prospetto paga </a:t>
            </a:r>
          </a:p>
          <a:p>
            <a:pPr algn="ctr"/>
            <a:endParaRPr lang="it-IT" sz="2400" dirty="0">
              <a:solidFill>
                <a:srgbClr val="C00000"/>
              </a:solidFill>
            </a:endParaRPr>
          </a:p>
          <a:p>
            <a:pPr algn="ctr"/>
            <a:r>
              <a:rPr lang="it-IT" sz="2400" dirty="0">
                <a:solidFill>
                  <a:srgbClr val="002060"/>
                </a:solidFill>
              </a:rPr>
              <a:t>3. </a:t>
            </a:r>
            <a:r>
              <a:rPr lang="it-IT" sz="2400" dirty="0">
                <a:solidFill>
                  <a:srgbClr val="C00000"/>
                </a:solidFill>
              </a:rPr>
              <a:t>COMUNICAZIONE MENSILE INPS dati </a:t>
            </a:r>
            <a:r>
              <a:rPr lang="it-IT" sz="2400" dirty="0" err="1">
                <a:solidFill>
                  <a:srgbClr val="C00000"/>
                </a:solidFill>
              </a:rPr>
              <a:t>retributivi=</a:t>
            </a:r>
            <a:r>
              <a:rPr lang="it-IT" sz="2400" dirty="0">
                <a:solidFill>
                  <a:srgbClr val="C00000"/>
                </a:solidFill>
              </a:rPr>
              <a:t> IN VIA TELEMATICA APPOSITA SEZIONE RAS</a:t>
            </a:r>
          </a:p>
          <a:p>
            <a:pPr algn="r"/>
            <a:r>
              <a:rPr lang="it-IT" sz="2400" dirty="0">
                <a:solidFill>
                  <a:srgbClr val="C00000"/>
                </a:solidFill>
              </a:rPr>
              <a:t>(</a:t>
            </a:r>
            <a:r>
              <a:rPr lang="it-IT" i="1" dirty="0">
                <a:solidFill>
                  <a:srgbClr val="C00000"/>
                </a:solidFill>
              </a:rPr>
              <a:t>art.35 co</a:t>
            </a:r>
            <a:r>
              <a:rPr lang="it-IT" i="1" dirty="0" err="1">
                <a:solidFill>
                  <a:srgbClr val="C00000"/>
                </a:solidFill>
              </a:rPr>
              <a:t>.8-quinquies</a:t>
            </a:r>
            <a:r>
              <a:rPr lang="it-IT" sz="2400" dirty="0">
                <a:solidFill>
                  <a:srgbClr val="C00000"/>
                </a:solidFill>
              </a:rPr>
              <a:t>)</a:t>
            </a:r>
          </a:p>
          <a:p>
            <a:pPr algn="ctr"/>
            <a:endParaRPr lang="it-IT" sz="2400" dirty="0">
              <a:solidFill>
                <a:srgbClr val="C00000"/>
              </a:solidFill>
            </a:endParaRPr>
          </a:p>
          <a:p>
            <a:pPr algn="ctr"/>
            <a:endParaRPr lang="it-IT" sz="2400" dirty="0">
              <a:solidFill>
                <a:srgbClr val="C00000"/>
              </a:solidFill>
            </a:endParaRPr>
          </a:p>
          <a:p>
            <a:pPr algn="ctr"/>
            <a:endParaRPr lang="it-IT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1885595" y="203344"/>
            <a:ext cx="3778370" cy="171665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RAPPORTO </a:t>
            </a:r>
            <a:r>
              <a:rPr lang="it-IT" b="1" dirty="0" err="1"/>
              <a:t>DI</a:t>
            </a:r>
            <a:r>
              <a:rPr lang="it-IT" b="1" dirty="0"/>
              <a:t> LAVORO SPORTIVO</a:t>
            </a:r>
          </a:p>
          <a:p>
            <a:pPr algn="ctr"/>
            <a:r>
              <a:rPr lang="it-IT" b="1" dirty="0"/>
              <a:t>AREA DILETTANTISMO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95121" y="267884"/>
            <a:ext cx="4790628" cy="167933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it-IT" sz="36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art. 28 - semplificazioni </a:t>
            </a:r>
          </a:p>
        </p:txBody>
      </p:sp>
      <p:sp>
        <p:nvSpPr>
          <p:cNvPr id="7" name="Rettangolo 6"/>
          <p:cNvSpPr/>
          <p:nvPr/>
        </p:nvSpPr>
        <p:spPr>
          <a:xfrm>
            <a:off x="724619" y="2139351"/>
            <a:ext cx="107743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  </a:t>
            </a:r>
          </a:p>
          <a:p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0" y="1621767"/>
            <a:ext cx="1219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2400" b="1" dirty="0">
              <a:solidFill>
                <a:srgbClr val="C00000"/>
              </a:solidFill>
            </a:endParaRPr>
          </a:p>
          <a:p>
            <a:pPr algn="ctr"/>
            <a:r>
              <a:rPr lang="it-IT" sz="2400" b="1" dirty="0">
                <a:solidFill>
                  <a:srgbClr val="C00000"/>
                </a:solidFill>
              </a:rPr>
              <a:t>NUOVE FUNZIONI DEL RAS </a:t>
            </a:r>
            <a:r>
              <a:rPr lang="it-IT" sz="2400" dirty="0">
                <a:solidFill>
                  <a:srgbClr val="C00000"/>
                </a:solidFill>
              </a:rPr>
              <a:t>(Registro delle Attività Sportive Dilettantistiche)</a:t>
            </a:r>
          </a:p>
          <a:p>
            <a:pPr algn="ctr"/>
            <a:endParaRPr lang="it-IT" sz="2400" dirty="0">
              <a:solidFill>
                <a:srgbClr val="002060"/>
              </a:solidFill>
            </a:endParaRPr>
          </a:p>
          <a:p>
            <a:pPr algn="ctr"/>
            <a:r>
              <a:rPr lang="it-IT" sz="2400" dirty="0">
                <a:solidFill>
                  <a:srgbClr val="C00000"/>
                </a:solidFill>
              </a:rPr>
              <a:t>COMUNICAZIONE AL RAS </a:t>
            </a:r>
          </a:p>
          <a:p>
            <a:pPr algn="ctr"/>
            <a:r>
              <a:rPr lang="it-IT" sz="2400" dirty="0">
                <a:solidFill>
                  <a:srgbClr val="C00000"/>
                </a:solidFill>
              </a:rPr>
              <a:t>medesimi contenuti previsti per Legge per la comunicazione al Centro </a:t>
            </a:r>
          </a:p>
          <a:p>
            <a:pPr algn="ctr"/>
            <a:r>
              <a:rPr lang="it-IT" sz="2400" dirty="0">
                <a:solidFill>
                  <a:srgbClr val="C00000"/>
                </a:solidFill>
              </a:rPr>
              <a:t>per l’Impiego  resa disponibile a INPS e INAIL in tempo reale</a:t>
            </a:r>
          </a:p>
          <a:p>
            <a:pPr algn="ctr"/>
            <a:r>
              <a:rPr lang="it-IT" sz="2400" dirty="0">
                <a:solidFill>
                  <a:srgbClr val="C00000"/>
                </a:solidFill>
              </a:rPr>
              <a:t>messa a disposizione del Ministero del Lavoro</a:t>
            </a:r>
          </a:p>
          <a:p>
            <a:pPr algn="ctr"/>
            <a:endParaRPr lang="it-IT" sz="2400" dirty="0">
              <a:solidFill>
                <a:srgbClr val="C00000"/>
              </a:solidFill>
            </a:endParaRPr>
          </a:p>
          <a:p>
            <a:pPr algn="ctr"/>
            <a:r>
              <a:rPr lang="it-IT" sz="2400" dirty="0">
                <a:solidFill>
                  <a:srgbClr val="C00000"/>
                </a:solidFill>
              </a:rPr>
              <a:t>mancato adempimento = sanzioni </a:t>
            </a:r>
          </a:p>
          <a:p>
            <a:pPr algn="ctr"/>
            <a:r>
              <a:rPr lang="it-IT" sz="2400" dirty="0">
                <a:solidFill>
                  <a:srgbClr val="C00000"/>
                </a:solidFill>
              </a:rPr>
              <a:t>irrogazione: Organi di vigilanza sul lavoro, fisco e previdenza (ITL) </a:t>
            </a:r>
          </a:p>
          <a:p>
            <a:pPr algn="ctr"/>
            <a:endParaRPr lang="it-IT" sz="2400" dirty="0">
              <a:solidFill>
                <a:srgbClr val="C00000"/>
              </a:solidFill>
            </a:endParaRPr>
          </a:p>
          <a:p>
            <a:pPr marL="457200" indent="-457200" algn="ctr">
              <a:buAutoNum type="arabicPeriod"/>
            </a:pPr>
            <a:endParaRPr lang="it-IT" sz="2400" dirty="0">
              <a:solidFill>
                <a:srgbClr val="C00000"/>
              </a:solidFill>
            </a:endParaRPr>
          </a:p>
          <a:p>
            <a:pPr algn="ctr"/>
            <a:endParaRPr lang="it-IT" sz="2400" dirty="0">
              <a:solidFill>
                <a:srgbClr val="C00000"/>
              </a:solidFill>
            </a:endParaRPr>
          </a:p>
          <a:p>
            <a:pPr algn="ctr"/>
            <a:endParaRPr lang="it-IT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1805171" y="505598"/>
            <a:ext cx="3778370" cy="171665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RAPPORTO </a:t>
            </a:r>
            <a:r>
              <a:rPr lang="it-IT" b="1" dirty="0" err="1"/>
              <a:t>DI</a:t>
            </a:r>
            <a:r>
              <a:rPr lang="it-IT" b="1" dirty="0"/>
              <a:t> LAVORO SPORTIVO</a:t>
            </a:r>
          </a:p>
          <a:p>
            <a:pPr algn="ctr"/>
            <a:r>
              <a:rPr lang="it-IT" b="1" dirty="0"/>
              <a:t>AREA DILETTANTISMO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02275" y="482807"/>
            <a:ext cx="4926936" cy="167933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it-IT" sz="36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art. 28 - semplificazioni </a:t>
            </a:r>
          </a:p>
        </p:txBody>
      </p:sp>
      <p:sp>
        <p:nvSpPr>
          <p:cNvPr id="7" name="Rettangolo 6"/>
          <p:cNvSpPr/>
          <p:nvPr/>
        </p:nvSpPr>
        <p:spPr>
          <a:xfrm>
            <a:off x="724619" y="2139351"/>
            <a:ext cx="1077439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   </a:t>
            </a:r>
          </a:p>
          <a:p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0" y="2812210"/>
            <a:ext cx="12192000" cy="8833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2400" dirty="0">
              <a:solidFill>
                <a:srgbClr val="C00000"/>
              </a:solidFill>
            </a:endParaRPr>
          </a:p>
          <a:p>
            <a:pPr algn="ctr"/>
            <a:r>
              <a:rPr lang="it-IT" sz="2800" dirty="0">
                <a:solidFill>
                  <a:srgbClr val="C00000"/>
                </a:solidFill>
              </a:rPr>
              <a:t>DECRETO ATTUATIVO entro il 1’ aprile 2023</a:t>
            </a:r>
          </a:p>
          <a:p>
            <a:pPr algn="ctr"/>
            <a:r>
              <a:rPr lang="it-IT" sz="2800" dirty="0">
                <a:solidFill>
                  <a:srgbClr val="C00000"/>
                </a:solidFill>
              </a:rPr>
              <a:t>individuazione delle disposizioni tecniche e dei protocolli informatici </a:t>
            </a:r>
          </a:p>
          <a:p>
            <a:pPr algn="ctr"/>
            <a:r>
              <a:rPr lang="it-IT" sz="2800" dirty="0">
                <a:solidFill>
                  <a:srgbClr val="C00000"/>
                </a:solidFill>
              </a:rPr>
              <a:t>necessari a consentire gli adempimenti previsti dalle nuove funzionalità del RAS </a:t>
            </a:r>
          </a:p>
          <a:p>
            <a:pPr algn="ctr"/>
            <a:r>
              <a:rPr lang="it-IT" sz="2800" dirty="0">
                <a:solidFill>
                  <a:srgbClr val="C00000"/>
                </a:solidFill>
              </a:rPr>
              <a:t>in materia di lavoro    </a:t>
            </a:r>
          </a:p>
          <a:p>
            <a:pPr algn="ctr"/>
            <a:r>
              <a:rPr lang="it-IT" sz="2400" dirty="0">
                <a:solidFill>
                  <a:srgbClr val="C00000"/>
                </a:solidFill>
              </a:rPr>
              <a:t>Per le </a:t>
            </a:r>
            <a:r>
              <a:rPr lang="it-IT" sz="2400" dirty="0" err="1">
                <a:solidFill>
                  <a:srgbClr val="C00000"/>
                </a:solidFill>
              </a:rPr>
              <a:t>Co.Co.Co.</a:t>
            </a:r>
            <a:r>
              <a:rPr lang="it-IT" sz="2400" dirty="0">
                <a:solidFill>
                  <a:srgbClr val="C00000"/>
                </a:solidFill>
              </a:rPr>
              <a:t> Amministrative/gestionali dovranno essere comunicate al Centro per l’impiego ed essere iscritte sul LUL (Libro Unico del Lavoro). Queste collaborazioni non beneficiano della presunzione ex art. 28, D.Lgs. 36/2021 (18 </a:t>
            </a:r>
            <a:r>
              <a:rPr lang="it-IT" sz="2400">
                <a:solidFill>
                  <a:srgbClr val="C00000"/>
                </a:solidFill>
              </a:rPr>
              <a:t>ore settimanali) </a:t>
            </a:r>
            <a:endParaRPr lang="it-IT" sz="2400" dirty="0">
              <a:solidFill>
                <a:srgbClr val="C00000"/>
              </a:solidFill>
            </a:endParaRPr>
          </a:p>
          <a:p>
            <a:pPr algn="ctr"/>
            <a:r>
              <a:rPr lang="it-IT" sz="2400" dirty="0">
                <a:solidFill>
                  <a:srgbClr val="C00000"/>
                </a:solidFill>
              </a:rPr>
              <a:t> </a:t>
            </a:r>
          </a:p>
          <a:p>
            <a:pPr algn="ctr"/>
            <a:endParaRPr lang="it-IT" sz="2400" dirty="0">
              <a:solidFill>
                <a:srgbClr val="C00000"/>
              </a:solidFill>
            </a:endParaRPr>
          </a:p>
          <a:p>
            <a:pPr algn="ctr"/>
            <a:endParaRPr lang="it-IT" sz="2400" dirty="0">
              <a:solidFill>
                <a:srgbClr val="C00000"/>
              </a:solidFill>
            </a:endParaRPr>
          </a:p>
          <a:p>
            <a:pPr algn="ctr"/>
            <a:endParaRPr lang="it-IT" sz="2400" dirty="0">
              <a:solidFill>
                <a:srgbClr val="C00000"/>
              </a:solidFill>
            </a:endParaRPr>
          </a:p>
          <a:p>
            <a:pPr algn="ctr"/>
            <a:endParaRPr lang="it-IT" sz="2400" dirty="0">
              <a:solidFill>
                <a:srgbClr val="C00000"/>
              </a:solidFill>
            </a:endParaRPr>
          </a:p>
          <a:p>
            <a:pPr algn="ctr"/>
            <a:endParaRPr lang="it-IT" sz="2400" dirty="0">
              <a:solidFill>
                <a:srgbClr val="C00000"/>
              </a:solidFill>
            </a:endParaRPr>
          </a:p>
          <a:p>
            <a:pPr algn="ctr"/>
            <a:endParaRPr lang="it-IT" sz="2400" dirty="0">
              <a:solidFill>
                <a:srgbClr val="FF0000"/>
              </a:solidFill>
            </a:endParaRPr>
          </a:p>
          <a:p>
            <a:pPr algn="ctr"/>
            <a:endParaRPr lang="it-IT" sz="2400" dirty="0">
              <a:solidFill>
                <a:srgbClr val="FF0000"/>
              </a:solidFill>
            </a:endParaRPr>
          </a:p>
          <a:p>
            <a:pPr algn="ctr"/>
            <a:endParaRPr lang="it-IT" sz="2400" dirty="0">
              <a:solidFill>
                <a:srgbClr val="FF0000"/>
              </a:solidFill>
            </a:endParaRPr>
          </a:p>
          <a:p>
            <a:pPr algn="ctr"/>
            <a:endParaRPr lang="it-IT" sz="2400" dirty="0">
              <a:solidFill>
                <a:srgbClr val="FF0000"/>
              </a:solidFill>
            </a:endParaRPr>
          </a:p>
          <a:p>
            <a:pPr algn="ctr"/>
            <a:endParaRPr lang="it-IT" sz="2400" dirty="0">
              <a:solidFill>
                <a:srgbClr val="FF0000"/>
              </a:solidFill>
            </a:endParaRPr>
          </a:p>
          <a:p>
            <a:pPr algn="ctr"/>
            <a:endParaRPr lang="it-IT" sz="2400" dirty="0">
              <a:solidFill>
                <a:srgbClr val="FF0000"/>
              </a:solidFill>
            </a:endParaRPr>
          </a:p>
          <a:p>
            <a:pPr algn="ctr"/>
            <a:endParaRPr lang="it-IT" sz="2400" dirty="0">
              <a:solidFill>
                <a:srgbClr val="FF0000"/>
              </a:solidFill>
            </a:endParaRPr>
          </a:p>
          <a:p>
            <a:pPr algn="ctr"/>
            <a:endParaRPr lang="it-IT" sz="2400" dirty="0">
              <a:solidFill>
                <a:srgbClr val="FF0000"/>
              </a:solidFill>
            </a:endParaRPr>
          </a:p>
          <a:p>
            <a:pPr algn="ctr"/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 err="1">
                <a:solidFill>
                  <a:srgbClr val="FF0000"/>
                </a:solidFill>
              </a:rPr>
              <a:t>tenut</a:t>
            </a:r>
            <a:endParaRPr lang="it-IT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BEA88D05-A695-45D6-BEA6-B223AD1010E8}"/>
              </a:ext>
            </a:extLst>
          </p:cNvPr>
          <p:cNvSpPr/>
          <p:nvPr/>
        </p:nvSpPr>
        <p:spPr>
          <a:xfrm>
            <a:off x="1434517" y="1291905"/>
            <a:ext cx="9278224" cy="48740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DISCLAIMER</a:t>
            </a:r>
          </a:p>
          <a:p>
            <a:pPr algn="ctr"/>
            <a:endParaRPr lang="it-IT" dirty="0">
              <a:solidFill>
                <a:schemeClr val="bg1"/>
              </a:solidFill>
            </a:endParaRPr>
          </a:p>
          <a:p>
            <a:pPr algn="ctr"/>
            <a:r>
              <a:rPr lang="it-IT" dirty="0">
                <a:solidFill>
                  <a:schemeClr val="bg1"/>
                </a:solidFill>
              </a:rPr>
              <a:t>Queste diapositive sono state create per il seminario indicato in premessa</a:t>
            </a:r>
          </a:p>
          <a:p>
            <a:pPr algn="ctr"/>
            <a:endParaRPr lang="it-IT" dirty="0">
              <a:solidFill>
                <a:schemeClr val="bg1"/>
              </a:solidFill>
            </a:endParaRPr>
          </a:p>
          <a:p>
            <a:pPr algn="ctr"/>
            <a:r>
              <a:rPr lang="it-IT" dirty="0">
                <a:solidFill>
                  <a:schemeClr val="bg1"/>
                </a:solidFill>
              </a:rPr>
              <a:t>Non sono una trattazione completa ed esaustiva dell’argomento e non possono altresì essere diffuse, riprodotte o utilizzate al di fuori del contesto in premesse salvo l’uso didattico per i partecipanti al seminario </a:t>
            </a:r>
          </a:p>
          <a:p>
            <a:pPr algn="ctr"/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054081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A9E68E-96A8-4C80-8E12-EB1FFAADE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75" y="413361"/>
            <a:ext cx="10880520" cy="767389"/>
          </a:xfrm>
        </p:spPr>
        <p:txBody>
          <a:bodyPr>
            <a:normAutofit/>
          </a:bodyPr>
          <a:lstStyle/>
          <a:p>
            <a:pPr algn="r"/>
            <a:r>
              <a:rPr lang="it-IT" sz="3200" b="1" dirty="0">
                <a:solidFill>
                  <a:srgbClr val="C00000"/>
                </a:solidFill>
              </a:rPr>
              <a:t>evoluzione normativa 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8F091C37-4309-47A4-978C-64EEF491B458}"/>
              </a:ext>
            </a:extLst>
          </p:cNvPr>
          <p:cNvSpPr/>
          <p:nvPr/>
        </p:nvSpPr>
        <p:spPr>
          <a:xfrm>
            <a:off x="318784" y="1350628"/>
            <a:ext cx="2416028" cy="1583422"/>
          </a:xfrm>
          <a:prstGeom prst="rect">
            <a:avLst/>
          </a:prstGeom>
          <a:solidFill>
            <a:schemeClr val="bg1"/>
          </a:soli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1200" b="1" i="1" dirty="0">
                <a:solidFill>
                  <a:srgbClr val="336699"/>
                </a:solidFill>
              </a:rPr>
              <a:t>Legge 80/1986 art.1</a:t>
            </a:r>
          </a:p>
          <a:p>
            <a:pPr lvl="0"/>
            <a:r>
              <a:rPr lang="it-IT" sz="1200" b="1" i="1" dirty="0">
                <a:solidFill>
                  <a:srgbClr val="336699"/>
                </a:solidFill>
              </a:rPr>
              <a:t>indennità di trasferta e i rimborsi forfettari </a:t>
            </a:r>
            <a:r>
              <a:rPr lang="it-IT" sz="1200" dirty="0">
                <a:solidFill>
                  <a:srgbClr val="336699"/>
                </a:solidFill>
              </a:rPr>
              <a:t>di spese corrisposti ai soggetti che svolgono attività sportiva dilettantistica in MANIFESTAZIONI  </a:t>
            </a:r>
          </a:p>
          <a:p>
            <a:pPr lvl="0"/>
            <a:endParaRPr lang="it-IT" sz="1200" b="0" dirty="0">
              <a:solidFill>
                <a:srgbClr val="336699"/>
              </a:solidFill>
            </a:endParaRPr>
          </a:p>
          <a:p>
            <a:pPr lvl="0"/>
            <a:r>
              <a:rPr lang="it-IT" sz="1200" b="0" dirty="0">
                <a:solidFill>
                  <a:srgbClr val="336699"/>
                </a:solidFill>
              </a:rPr>
              <a:t>franchigia invalicabile 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F9715A88-AD00-46A7-965E-9514B73EE3D3}"/>
              </a:ext>
            </a:extLst>
          </p:cNvPr>
          <p:cNvSpPr/>
          <p:nvPr/>
        </p:nvSpPr>
        <p:spPr>
          <a:xfrm>
            <a:off x="318782" y="3103928"/>
            <a:ext cx="2416029" cy="1375793"/>
          </a:xfrm>
          <a:prstGeom prst="rect">
            <a:avLst/>
          </a:prstGeom>
          <a:solidFill>
            <a:schemeClr val="bg1"/>
          </a:soli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1200" b="1" i="1" dirty="0">
                <a:solidFill>
                  <a:srgbClr val="336699"/>
                </a:solidFill>
              </a:rPr>
              <a:t>Legge 133/1999 art. 25</a:t>
            </a:r>
          </a:p>
          <a:p>
            <a:pPr lvl="0"/>
            <a:r>
              <a:rPr lang="it-IT" sz="1200" b="0" dirty="0">
                <a:solidFill>
                  <a:srgbClr val="336699"/>
                </a:solidFill>
              </a:rPr>
              <a:t> </a:t>
            </a:r>
            <a:r>
              <a:rPr lang="it-IT" sz="1200" b="1" i="1" dirty="0">
                <a:solidFill>
                  <a:srgbClr val="336699"/>
                </a:solidFill>
              </a:rPr>
              <a:t>compensi comunque denominati</a:t>
            </a:r>
            <a:r>
              <a:rPr lang="it-IT" sz="1200" i="1" dirty="0">
                <a:solidFill>
                  <a:srgbClr val="336699"/>
                </a:solidFill>
              </a:rPr>
              <a:t>,</a:t>
            </a:r>
            <a:r>
              <a:rPr lang="it-IT" sz="1200" dirty="0">
                <a:solidFill>
                  <a:srgbClr val="336699"/>
                </a:solidFill>
              </a:rPr>
              <a:t> comprese le indennità di trasferta e i rimborsi forfettari </a:t>
            </a:r>
          </a:p>
          <a:p>
            <a:pPr lvl="0"/>
            <a:endParaRPr lang="it-IT" sz="1200" dirty="0">
              <a:solidFill>
                <a:srgbClr val="336699"/>
              </a:solidFill>
            </a:endParaRPr>
          </a:p>
          <a:p>
            <a:pPr lvl="0"/>
            <a:r>
              <a:rPr lang="it-IT" sz="1200" dirty="0">
                <a:solidFill>
                  <a:srgbClr val="336699"/>
                </a:solidFill>
              </a:rPr>
              <a:t>franchigia invalicabile </a:t>
            </a:r>
          </a:p>
          <a:p>
            <a:pPr lvl="0"/>
            <a:endParaRPr lang="it-IT" sz="1200" b="0" dirty="0">
              <a:solidFill>
                <a:srgbClr val="336699"/>
              </a:solidFill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F8EE6B87-A4B7-444D-8D37-2BC089AE1298}"/>
              </a:ext>
            </a:extLst>
          </p:cNvPr>
          <p:cNvSpPr/>
          <p:nvPr/>
        </p:nvSpPr>
        <p:spPr>
          <a:xfrm>
            <a:off x="3545575" y="2118219"/>
            <a:ext cx="3263317" cy="3154260"/>
          </a:xfrm>
          <a:prstGeom prst="rect">
            <a:avLst/>
          </a:prstGeom>
          <a:solidFill>
            <a:srgbClr val="336699"/>
          </a:soli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dirty="0"/>
              <a:t>Legge n.342/2000 art. 37  in vigore </a:t>
            </a:r>
            <a:r>
              <a:rPr lang="it-IT" b="1" dirty="0">
                <a:solidFill>
                  <a:schemeClr val="bg1"/>
                </a:solidFill>
              </a:rPr>
              <a:t>dal 1.1.2000 </a:t>
            </a:r>
          </a:p>
          <a:p>
            <a:pPr lvl="0"/>
            <a:endParaRPr lang="it-IT" sz="1200" b="1" i="1" dirty="0">
              <a:solidFill>
                <a:srgbClr val="FFC000"/>
              </a:solidFill>
            </a:endParaRPr>
          </a:p>
          <a:p>
            <a:pPr lvl="0" algn="just"/>
            <a:r>
              <a:rPr lang="it-IT" b="1" i="1" dirty="0">
                <a:solidFill>
                  <a:srgbClr val="FFC000"/>
                </a:solidFill>
              </a:rPr>
              <a:t>Tutti</a:t>
            </a:r>
            <a:r>
              <a:rPr lang="it-IT" i="1" dirty="0">
                <a:solidFill>
                  <a:srgbClr val="FFC000"/>
                </a:solidFill>
              </a:rPr>
              <a:t> </a:t>
            </a:r>
            <a:r>
              <a:rPr lang="it-IT" i="1" dirty="0"/>
              <a:t>i compensi, indennità di trasferta e rimborsi forfettari </a:t>
            </a:r>
            <a:r>
              <a:rPr lang="it-IT" dirty="0"/>
              <a:t>a prescindere dall’importo sono qualificati come </a:t>
            </a:r>
            <a:r>
              <a:rPr lang="it-IT" b="1" dirty="0">
                <a:solidFill>
                  <a:srgbClr val="FFC000"/>
                </a:solidFill>
              </a:rPr>
              <a:t>redditi diversi</a:t>
            </a:r>
            <a:r>
              <a:rPr lang="it-IT" dirty="0"/>
              <a:t>. </a:t>
            </a:r>
          </a:p>
          <a:p>
            <a:pPr lvl="0" algn="just"/>
            <a:endParaRPr lang="it-IT" dirty="0"/>
          </a:p>
          <a:p>
            <a:pPr lvl="0" algn="just"/>
            <a:r>
              <a:rPr lang="it-IT" dirty="0"/>
              <a:t>La soglia si riferisce esclusiva-mente all’imponibilità fiscale 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A27A2183-ECB2-475F-9AA5-03C6178DF8DB}"/>
              </a:ext>
            </a:extLst>
          </p:cNvPr>
          <p:cNvSpPr/>
          <p:nvPr/>
        </p:nvSpPr>
        <p:spPr>
          <a:xfrm>
            <a:off x="7813997" y="1113576"/>
            <a:ext cx="3817688" cy="182047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i="1" dirty="0">
                <a:solidFill>
                  <a:srgbClr val="C00000"/>
                </a:solidFill>
              </a:rPr>
              <a:t>D.M. 15 marzo 2005  adeguamento delle categorie  di lavoratori da iscrivere all’Enpals </a:t>
            </a:r>
          </a:p>
          <a:p>
            <a:r>
              <a:rPr lang="it-IT" sz="1200" i="1" dirty="0">
                <a:solidFill>
                  <a:schemeClr val="bg1"/>
                </a:solidFill>
              </a:rPr>
              <a:t>20) istruttori e addetti agli impianti e circoli sportivi di qualsiasi genere;</a:t>
            </a:r>
          </a:p>
          <a:p>
            <a:r>
              <a:rPr lang="it-IT" sz="1200" i="1" dirty="0">
                <a:solidFill>
                  <a:schemeClr val="bg1"/>
                </a:solidFill>
              </a:rPr>
              <a:t>22) direttori tecnici, massaggiatori, istruttori e i dipendenti delle società sportive;</a:t>
            </a:r>
          </a:p>
          <a:p>
            <a:r>
              <a:rPr lang="it-IT" sz="1200" i="1" dirty="0">
                <a:solidFill>
                  <a:schemeClr val="bg1"/>
                </a:solidFill>
              </a:rPr>
              <a:t>23) atleti, allenatori, direttori tecnico-sportivi e preparatori atletici delle società del calcio professionistico e delle società sportive professionistiche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F6D0179F-371E-4353-B0AC-83C5A430D369}"/>
              </a:ext>
            </a:extLst>
          </p:cNvPr>
          <p:cNvSpPr/>
          <p:nvPr/>
        </p:nvSpPr>
        <p:spPr>
          <a:xfrm>
            <a:off x="7772751" y="3159507"/>
            <a:ext cx="3858934" cy="14722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>
                <a:solidFill>
                  <a:srgbClr val="C00000"/>
                </a:solidFill>
              </a:rPr>
              <a:t>Legge n. 289/2002 art. 90</a:t>
            </a:r>
          </a:p>
          <a:p>
            <a:r>
              <a:rPr lang="it-IT" sz="1400" dirty="0"/>
              <a:t> estensione del regime dei compensi sportivi alle </a:t>
            </a:r>
            <a:r>
              <a:rPr lang="it-IT" sz="1400" b="1" dirty="0"/>
              <a:t>collaborazioni coordinate e continuative di carattere amministrativo gestionale </a:t>
            </a:r>
            <a:r>
              <a:rPr lang="it-IT" sz="1400" dirty="0"/>
              <a:t>non professionali 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7DC94B5-4093-407E-B2F1-4E36C02463E7}"/>
              </a:ext>
            </a:extLst>
          </p:cNvPr>
          <p:cNvSpPr/>
          <p:nvPr/>
        </p:nvSpPr>
        <p:spPr>
          <a:xfrm>
            <a:off x="7813997" y="4961043"/>
            <a:ext cx="3858934" cy="14722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200" dirty="0">
                <a:solidFill>
                  <a:srgbClr val="C00000"/>
                </a:solidFill>
              </a:rPr>
              <a:t>Art. 35 D.L. n. 207/2008 </a:t>
            </a:r>
          </a:p>
          <a:p>
            <a:r>
              <a:rPr lang="it-IT" sz="1200" dirty="0"/>
              <a:t>Interpretazione autentica</a:t>
            </a:r>
          </a:p>
          <a:p>
            <a:r>
              <a:rPr lang="it-IT" sz="1200" dirty="0"/>
              <a:t>sono comprese </a:t>
            </a:r>
            <a:r>
              <a:rPr lang="it-IT" sz="1400" b="1" dirty="0"/>
              <a:t>la formazione, la didattica, la preparazione e l’assistenza</a:t>
            </a:r>
            <a:r>
              <a:rPr lang="it-IT" sz="1200" dirty="0"/>
              <a:t> all’attività sportiva </a:t>
            </a:r>
          </a:p>
        </p:txBody>
      </p: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2AE19040-AE93-4A06-B729-F53234A8F785}"/>
              </a:ext>
            </a:extLst>
          </p:cNvPr>
          <p:cNvCxnSpPr>
            <a:cxnSpLocks/>
          </p:cNvCxnSpPr>
          <p:nvPr/>
        </p:nvCxnSpPr>
        <p:spPr>
          <a:xfrm flipH="1">
            <a:off x="6878972" y="3895638"/>
            <a:ext cx="78856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Connettore a gomito 24">
            <a:extLst>
              <a:ext uri="{FF2B5EF4-FFF2-40B4-BE49-F238E27FC236}">
                <a16:creationId xmlns:a16="http://schemas.microsoft.com/office/drawing/2014/main" id="{0B50A7BB-92FB-49F7-A008-79DF5036EB84}"/>
              </a:ext>
            </a:extLst>
          </p:cNvPr>
          <p:cNvCxnSpPr>
            <a:cxnSpLocks/>
          </p:cNvCxnSpPr>
          <p:nvPr/>
        </p:nvCxnSpPr>
        <p:spPr>
          <a:xfrm rot="10800000" flipV="1">
            <a:off x="5096312" y="1319695"/>
            <a:ext cx="2231823" cy="688945"/>
          </a:xfrm>
          <a:prstGeom prst="bentConnector3">
            <a:avLst>
              <a:gd name="adj1" fmla="val 99616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Connettore a gomito 26">
            <a:extLst>
              <a:ext uri="{FF2B5EF4-FFF2-40B4-BE49-F238E27FC236}">
                <a16:creationId xmlns:a16="http://schemas.microsoft.com/office/drawing/2014/main" id="{FC5B2EC8-EB90-4996-AB55-FB4E275AC924}"/>
              </a:ext>
            </a:extLst>
          </p:cNvPr>
          <p:cNvCxnSpPr>
            <a:cxnSpLocks/>
          </p:cNvCxnSpPr>
          <p:nvPr/>
        </p:nvCxnSpPr>
        <p:spPr>
          <a:xfrm rot="10800000">
            <a:off x="5083728" y="5697174"/>
            <a:ext cx="2231822" cy="514875"/>
          </a:xfrm>
          <a:prstGeom prst="bentConnector3">
            <a:avLst>
              <a:gd name="adj1" fmla="val 99992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Connettore 2 37">
            <a:extLst>
              <a:ext uri="{FF2B5EF4-FFF2-40B4-BE49-F238E27FC236}">
                <a16:creationId xmlns:a16="http://schemas.microsoft.com/office/drawing/2014/main" id="{B154495A-1AA3-4C20-9DCF-CD6C644FB2E7}"/>
              </a:ext>
            </a:extLst>
          </p:cNvPr>
          <p:cNvCxnSpPr/>
          <p:nvPr/>
        </p:nvCxnSpPr>
        <p:spPr>
          <a:xfrm>
            <a:off x="1359016" y="4631770"/>
            <a:ext cx="0" cy="4351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Ovale 38">
            <a:extLst>
              <a:ext uri="{FF2B5EF4-FFF2-40B4-BE49-F238E27FC236}">
                <a16:creationId xmlns:a16="http://schemas.microsoft.com/office/drawing/2014/main" id="{DF85E8A9-0F4D-40E4-9E25-35AA96E9A5A5}"/>
              </a:ext>
            </a:extLst>
          </p:cNvPr>
          <p:cNvSpPr/>
          <p:nvPr/>
        </p:nvSpPr>
        <p:spPr>
          <a:xfrm>
            <a:off x="318782" y="5105747"/>
            <a:ext cx="2072073" cy="914400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rgbClr val="336699"/>
                </a:solidFill>
              </a:rPr>
              <a:t>oltre soglia =redditi da lavoro </a:t>
            </a:r>
          </a:p>
        </p:txBody>
      </p:sp>
    </p:spTree>
    <p:extLst>
      <p:ext uri="{BB962C8B-B14F-4D97-AF65-F5344CB8AC3E}">
        <p14:creationId xmlns:p14="http://schemas.microsoft.com/office/powerpoint/2010/main" val="219404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794087" y="1250831"/>
            <a:ext cx="106359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000" dirty="0">
                <a:solidFill>
                  <a:srgbClr val="FF0000"/>
                </a:solidFill>
              </a:rPr>
              <a:t>Il recente orientamento della Corte di Cassazione</a:t>
            </a:r>
          </a:p>
          <a:p>
            <a:pPr lvl="0"/>
            <a:endParaRPr lang="it-IT" sz="2000" dirty="0"/>
          </a:p>
          <a:p>
            <a:pPr lvl="0"/>
            <a:r>
              <a:rPr lang="it-IT" sz="2000" dirty="0"/>
              <a:t>La sezione Lavoro della Cassazione tra dicembre 2021 e febbraio 2022 ha pubblicato una quarantina di decisioni, tutte conformi, che consolidano l’interpretazione restrittiva dell’ambito di applicazione del regime dei compensi per </a:t>
            </a:r>
            <a:r>
              <a:rPr lang="it-IT" sz="2000" dirty="0">
                <a:solidFill>
                  <a:schemeClr val="bg2">
                    <a:lumMod val="25000"/>
                  </a:schemeClr>
                </a:solidFill>
              </a:rPr>
              <a:t>istruttori e addetti agli impianti sportivi</a:t>
            </a:r>
          </a:p>
          <a:p>
            <a:pPr lvl="0"/>
            <a:r>
              <a:rPr lang="it-IT" sz="2000" dirty="0"/>
              <a:t>enunciando un importante </a:t>
            </a:r>
          </a:p>
          <a:p>
            <a:pPr lvl="0" algn="ctr"/>
            <a:r>
              <a:rPr lang="it-IT" sz="2000" b="1" dirty="0">
                <a:solidFill>
                  <a:srgbClr val="0070C0"/>
                </a:solidFill>
              </a:rPr>
              <a:t>principio di diritto </a:t>
            </a:r>
          </a:p>
          <a:p>
            <a:pPr lvl="0" algn="ctr"/>
            <a:endParaRPr lang="it-IT" sz="20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it-IT" sz="2000" dirty="0"/>
              <a:t>vincolante per il giudice di rinvio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it-IT" sz="2000" dirty="0"/>
              <a:t>linea guida fondamentale per tutti sull’interpretazione dell’art.  67 comma 1 lettera m) TUIR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it-IT" sz="20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it-IT" sz="2000" dirty="0"/>
          </a:p>
          <a:p>
            <a:pPr marL="342900" lvl="0" indent="-342900" algn="ctr"/>
            <a:endParaRPr lang="it-IT" sz="2400" dirty="0"/>
          </a:p>
          <a:p>
            <a:pPr marL="342900" lvl="0" indent="-342900" algn="ctr"/>
            <a:r>
              <a:rPr lang="it-IT" sz="2400" b="1" dirty="0">
                <a:solidFill>
                  <a:srgbClr val="C00000"/>
                </a:solidFill>
              </a:rPr>
              <a:t>SOLO PRESTAZIONI VOLONTARISTICHE AMATORIALI NON LAVORATIVE</a:t>
            </a:r>
          </a:p>
          <a:p>
            <a:pPr lvl="0"/>
            <a:endParaRPr lang="it-IT" sz="2400" dirty="0"/>
          </a:p>
          <a:p>
            <a:pPr lvl="0"/>
            <a:r>
              <a:rPr lang="it-IT" sz="2400" dirty="0"/>
              <a:t> </a:t>
            </a:r>
          </a:p>
        </p:txBody>
      </p:sp>
      <p:sp>
        <p:nvSpPr>
          <p:cNvPr id="4" name="Segnaposto testo 5"/>
          <p:cNvSpPr txBox="1">
            <a:spLocks/>
          </p:cNvSpPr>
          <p:nvPr/>
        </p:nvSpPr>
        <p:spPr>
          <a:xfrm>
            <a:off x="1080499" y="2214563"/>
            <a:ext cx="4938712" cy="736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it-IT" sz="2000" dirty="0"/>
          </a:p>
        </p:txBody>
      </p:sp>
      <p:sp>
        <p:nvSpPr>
          <p:cNvPr id="5" name="Segnaposto contenuto 6"/>
          <p:cNvSpPr txBox="1">
            <a:spLocks/>
          </p:cNvSpPr>
          <p:nvPr/>
        </p:nvSpPr>
        <p:spPr>
          <a:xfrm>
            <a:off x="487681" y="906011"/>
            <a:ext cx="11231568" cy="542221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Tx/>
              <a:buChar char="-"/>
            </a:pPr>
            <a:endParaRPr lang="it-IT" altLang="it-IT" sz="1800" i="1" dirty="0">
              <a:solidFill>
                <a:srgbClr val="336699"/>
              </a:solidFill>
            </a:endParaRPr>
          </a:p>
          <a:p>
            <a:pPr>
              <a:buFontTx/>
              <a:buChar char="-"/>
            </a:pPr>
            <a:endParaRPr lang="it-IT" altLang="it-IT" sz="1800" i="1" dirty="0">
              <a:solidFill>
                <a:srgbClr val="336699"/>
              </a:solidFill>
            </a:endParaRPr>
          </a:p>
          <a:p>
            <a:pPr>
              <a:buFontTx/>
              <a:buChar char="-"/>
            </a:pPr>
            <a:endParaRPr lang="it-IT" altLang="it-IT" sz="1800" i="1" dirty="0">
              <a:solidFill>
                <a:srgbClr val="336699"/>
              </a:solidFill>
            </a:endParaRPr>
          </a:p>
          <a:p>
            <a:pPr>
              <a:buFontTx/>
              <a:buChar char="-"/>
            </a:pPr>
            <a:endParaRPr lang="it-IT" altLang="it-IT" sz="1800" i="1" dirty="0">
              <a:solidFill>
                <a:srgbClr val="336699"/>
              </a:solidFill>
            </a:endParaRPr>
          </a:p>
          <a:p>
            <a:pPr>
              <a:buFontTx/>
              <a:buChar char="-"/>
            </a:pPr>
            <a:endParaRPr lang="it-IT" altLang="it-IT" sz="1800" i="1" dirty="0">
              <a:solidFill>
                <a:srgbClr val="336699"/>
              </a:solidFill>
            </a:endParaRPr>
          </a:p>
          <a:p>
            <a:pPr>
              <a:buFontTx/>
              <a:buChar char="-"/>
            </a:pPr>
            <a:endParaRPr lang="it-IT" altLang="it-IT" sz="1800" i="1" dirty="0">
              <a:solidFill>
                <a:srgbClr val="336699"/>
              </a:solidFill>
            </a:endParaRPr>
          </a:p>
          <a:p>
            <a:pPr marL="0" indent="0">
              <a:buNone/>
            </a:pPr>
            <a:endParaRPr lang="it-IT" altLang="it-IT" dirty="0">
              <a:solidFill>
                <a:srgbClr val="336699"/>
              </a:solidFill>
            </a:endParaRPr>
          </a:p>
        </p:txBody>
      </p:sp>
      <p:sp>
        <p:nvSpPr>
          <p:cNvPr id="7" name="Segnaposto testo 7"/>
          <p:cNvSpPr txBox="1">
            <a:spLocks/>
          </p:cNvSpPr>
          <p:nvPr/>
        </p:nvSpPr>
        <p:spPr>
          <a:xfrm>
            <a:off x="6218240" y="2200886"/>
            <a:ext cx="4937125" cy="7366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it-IT" sz="2000" dirty="0"/>
          </a:p>
        </p:txBody>
      </p:sp>
      <p:sp>
        <p:nvSpPr>
          <p:cNvPr id="8" name="Segnaposto contenuto 8"/>
          <p:cNvSpPr txBox="1">
            <a:spLocks/>
          </p:cNvSpPr>
          <p:nvPr/>
        </p:nvSpPr>
        <p:spPr>
          <a:xfrm>
            <a:off x="6239196" y="2548357"/>
            <a:ext cx="4937125" cy="374536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it-IT" altLang="it-IT" sz="1600" i="1" dirty="0">
              <a:solidFill>
                <a:srgbClr val="2C4EE0"/>
              </a:solidFill>
            </a:endParaRPr>
          </a:p>
        </p:txBody>
      </p:sp>
      <p:sp>
        <p:nvSpPr>
          <p:cNvPr id="9" name="Freccia circolare in giù 8"/>
          <p:cNvSpPr/>
          <p:nvPr/>
        </p:nvSpPr>
        <p:spPr>
          <a:xfrm>
            <a:off x="5262803" y="4537494"/>
            <a:ext cx="1216152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465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03FE68-08C9-4190-916F-C1F0ECAFA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670" y="365125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it-IT" sz="3600" dirty="0">
                <a:solidFill>
                  <a:srgbClr val="C00000"/>
                </a:solidFill>
                <a:latin typeface="+mn-lt"/>
              </a:rPr>
              <a:t>Il principio di diritto enunciato dalla Cassazione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A70613-1D7E-4EFE-923B-6126E8162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730" y="1568741"/>
            <a:ext cx="10691070" cy="4608222"/>
          </a:xfrm>
        </p:spPr>
        <p:txBody>
          <a:bodyPr>
            <a:normAutofit fontScale="85000" lnSpcReduction="10000"/>
          </a:bodyPr>
          <a:lstStyle/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l’art. 67 TUIR non include all’interno dell’area dei redditi diversi le somme percepite da coloro i quali  svolgano professionalmente le attività sportive dilettantistiche  </a:t>
            </a: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it-IT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L’art.67 comma 1 lett. m) costituisce un</a:t>
            </a:r>
            <a:r>
              <a:rPr lang="it-IT" sz="19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’eccezione</a:t>
            </a:r>
            <a:r>
              <a:rPr lang="it-IT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rispetto all’obbligo contributivo previdenziale.  Non sono soggette agli obblighi contributivi  predetti le prestazioni relative alla formazione, alla didattica, alla preparazione e all’assistenza all’attività sportiva dilettantistica  </a:t>
            </a:r>
            <a:r>
              <a:rPr lang="it-IT" sz="19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condizione che chi invoca l’esenzione dimostri la sussistenza delle seguenti condizioni: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AutoNum type="arabicPeriod"/>
            </a:pPr>
            <a:r>
              <a:rPr lang="it-IT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devono essere rese a favore di associazioni o società che non solo risultano qualificate come </a:t>
            </a:r>
            <a:r>
              <a:rPr lang="it-IT" sz="19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dilettantistiche</a:t>
            </a:r>
            <a:r>
              <a:rPr lang="it-IT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 che in concreto  posseggono tale </a:t>
            </a:r>
            <a:r>
              <a:rPr lang="it-IT" sz="19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requisito di carattere sostanziale</a:t>
            </a:r>
            <a:r>
              <a:rPr lang="it-IT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ossia svolgono effettivamente l’attività senza fine di lucro e, quindi, operano concretamente in modo conforme a quanto indicato nelle clausole dell’atto costitutivo e dello statuto;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AutoNum type="arabicPeriod"/>
            </a:pPr>
            <a:r>
              <a:rPr lang="it-IT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devono consistere in attività svolte in relazione a prestazioni di </a:t>
            </a:r>
            <a:r>
              <a:rPr lang="it-IT" sz="19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lavoro autonomo</a:t>
            </a:r>
            <a:r>
              <a:rPr lang="it-IT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dipendente o coordinato e continuativo e comunque con carattere di </a:t>
            </a:r>
            <a:r>
              <a:rPr lang="it-IT" sz="19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professionalità</a:t>
            </a:r>
            <a:r>
              <a:rPr lang="it-IT" sz="1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it-IT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AutoNum type="arabicPeriod"/>
            </a:pPr>
            <a:r>
              <a:rPr lang="it-IT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devono essere rese nell’esercizio diretto di attività sportive dilettantistiche, inclusa la didattica, la formazione e l’assistenza e </a:t>
            </a:r>
            <a:r>
              <a:rPr lang="it-IT" sz="19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ragione del </a:t>
            </a:r>
            <a:r>
              <a:rPr lang="it-IT" sz="1900" i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vincolo associativo </a:t>
            </a:r>
            <a:r>
              <a:rPr lang="it-IT" sz="19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esistente tra il prestatore e l’associazione o società dilettantistica, restando </a:t>
            </a:r>
            <a:r>
              <a:rPr lang="it-IT" sz="1900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esclusa</a:t>
            </a:r>
            <a:r>
              <a:rPr lang="it-IT" sz="19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possibilità che si tratti di prestazioni collegate all’</a:t>
            </a:r>
            <a:r>
              <a:rPr lang="it-IT" sz="1900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assunzione</a:t>
            </a:r>
            <a:r>
              <a:rPr lang="it-IT" sz="19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un distinto </a:t>
            </a:r>
            <a:r>
              <a:rPr lang="it-IT" sz="1900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obbligo</a:t>
            </a:r>
            <a:r>
              <a:rPr lang="it-IT" sz="19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personale</a:t>
            </a:r>
            <a:r>
              <a:rPr lang="it-IT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AutoNum type="arabicPeriod"/>
            </a:pPr>
            <a:endParaRPr lang="it-IT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AutoNum type="arabicPeriod"/>
            </a:pPr>
            <a:endParaRPr lang="it-IT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it-IT" sz="1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it-IT" sz="1800" i="1" u="sng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r">
              <a:lnSpc>
                <a:spcPct val="115000"/>
              </a:lnSpc>
              <a:spcAft>
                <a:spcPts val="1000"/>
              </a:spcAft>
              <a:buNone/>
            </a:pPr>
            <a:endParaRPr lang="it-IT" sz="2900" i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0713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9" name="Google Shape;1419;p37"/>
          <p:cNvSpPr txBox="1">
            <a:spLocks noGrp="1"/>
          </p:cNvSpPr>
          <p:nvPr>
            <p:ph type="title"/>
          </p:nvPr>
        </p:nvSpPr>
        <p:spPr>
          <a:xfrm>
            <a:off x="646982" y="672401"/>
            <a:ext cx="10649810" cy="1156399"/>
          </a:xfrm>
          <a:prstGeom prst="rect">
            <a:avLst/>
          </a:prstGeom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algn="ctr">
              <a:spcBef>
                <a:spcPts val="0"/>
              </a:spcBef>
            </a:pP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r>
              <a:rPr lang="it-IT" altLang="it-IT" sz="2800" b="1" kern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/>
              </a:rPr>
              <a:t>Sport dilettanti: la Riforma verso il debutto</a:t>
            </a: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r>
              <a:rPr lang="it-IT" altLang="it-IT" sz="2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Verona, 24 gennaio 2023</a:t>
            </a:r>
            <a:br>
              <a:rPr lang="it-IT" altLang="it-IT" sz="24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</a:br>
            <a:br>
              <a:rPr lang="it-IT" altLang="it-IT" sz="2800" kern="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</a:br>
            <a:br>
              <a:rPr lang="it-IT" altLang="it-IT" sz="2800" b="1" kern="0" dirty="0">
                <a:solidFill>
                  <a:srgbClr val="0070C0"/>
                </a:solidFill>
                <a:latin typeface="Times New Roman"/>
              </a:rPr>
            </a:br>
            <a:br>
              <a:rPr lang="it-IT" altLang="it-IT" b="1" kern="0" dirty="0">
                <a:solidFill>
                  <a:srgbClr val="0070C0"/>
                </a:solidFill>
                <a:latin typeface="Times New Roman"/>
              </a:rPr>
            </a:br>
            <a:endParaRPr dirty="0"/>
          </a:p>
        </p:txBody>
      </p:sp>
      <p:grpSp>
        <p:nvGrpSpPr>
          <p:cNvPr id="2" name="Google Shape;1420;p37"/>
          <p:cNvGrpSpPr/>
          <p:nvPr/>
        </p:nvGrpSpPr>
        <p:grpSpPr>
          <a:xfrm>
            <a:off x="0" y="1613141"/>
            <a:ext cx="12192000" cy="4502988"/>
            <a:chOff x="-19525" y="1919771"/>
            <a:chExt cx="9184121" cy="333084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421" name="Google Shape;1421;p37"/>
            <p:cNvSpPr/>
            <p:nvPr/>
          </p:nvSpPr>
          <p:spPr>
            <a:xfrm>
              <a:off x="4133" y="2137000"/>
              <a:ext cx="9160463" cy="3113617"/>
            </a:xfrm>
            <a:custGeom>
              <a:avLst/>
              <a:gdLst/>
              <a:ahLst/>
              <a:cxnLst/>
              <a:rect l="l" t="t" r="r" b="b"/>
              <a:pathLst>
                <a:path w="285751" h="97126" extrusionOk="0">
                  <a:moveTo>
                    <a:pt x="168518" y="0"/>
                  </a:moveTo>
                  <a:cubicBezTo>
                    <a:pt x="166008" y="0"/>
                    <a:pt x="163563" y="723"/>
                    <a:pt x="161438" y="2125"/>
                  </a:cubicBezTo>
                  <a:cubicBezTo>
                    <a:pt x="157997" y="4387"/>
                    <a:pt x="155425" y="8352"/>
                    <a:pt x="153996" y="13591"/>
                  </a:cubicBezTo>
                  <a:cubicBezTo>
                    <a:pt x="152937" y="17508"/>
                    <a:pt x="153425" y="21937"/>
                    <a:pt x="153937" y="26628"/>
                  </a:cubicBezTo>
                  <a:cubicBezTo>
                    <a:pt x="154449" y="31260"/>
                    <a:pt x="154973" y="36046"/>
                    <a:pt x="153961" y="40630"/>
                  </a:cubicBezTo>
                  <a:cubicBezTo>
                    <a:pt x="152746" y="46202"/>
                    <a:pt x="149508" y="50429"/>
                    <a:pt x="144078" y="53548"/>
                  </a:cubicBezTo>
                  <a:cubicBezTo>
                    <a:pt x="141165" y="55222"/>
                    <a:pt x="138091" y="56063"/>
                    <a:pt x="135044" y="56063"/>
                  </a:cubicBezTo>
                  <a:cubicBezTo>
                    <a:pt x="132650" y="56063"/>
                    <a:pt x="130274" y="55543"/>
                    <a:pt x="128005" y="54501"/>
                  </a:cubicBezTo>
                  <a:cubicBezTo>
                    <a:pt x="120766" y="51155"/>
                    <a:pt x="115444" y="43047"/>
                    <a:pt x="113396" y="32224"/>
                  </a:cubicBezTo>
                  <a:cubicBezTo>
                    <a:pt x="112289" y="26366"/>
                    <a:pt x="110515" y="22021"/>
                    <a:pt x="107943" y="18949"/>
                  </a:cubicBezTo>
                  <a:cubicBezTo>
                    <a:pt x="104934" y="15347"/>
                    <a:pt x="100831" y="13581"/>
                    <a:pt x="95431" y="13581"/>
                  </a:cubicBezTo>
                  <a:cubicBezTo>
                    <a:pt x="94869" y="13581"/>
                    <a:pt x="94293" y="13600"/>
                    <a:pt x="93703" y="13639"/>
                  </a:cubicBezTo>
                  <a:cubicBezTo>
                    <a:pt x="89607" y="13912"/>
                    <a:pt x="85238" y="16163"/>
                    <a:pt x="82309" y="19520"/>
                  </a:cubicBezTo>
                  <a:cubicBezTo>
                    <a:pt x="80332" y="21794"/>
                    <a:pt x="78046" y="25700"/>
                    <a:pt x="78451" y="31367"/>
                  </a:cubicBezTo>
                  <a:cubicBezTo>
                    <a:pt x="78951" y="38225"/>
                    <a:pt x="82690" y="42880"/>
                    <a:pt x="86297" y="47369"/>
                  </a:cubicBezTo>
                  <a:cubicBezTo>
                    <a:pt x="88893" y="50596"/>
                    <a:pt x="91572" y="53941"/>
                    <a:pt x="92822" y="57930"/>
                  </a:cubicBezTo>
                  <a:cubicBezTo>
                    <a:pt x="94298" y="62645"/>
                    <a:pt x="93560" y="67479"/>
                    <a:pt x="90548" y="72705"/>
                  </a:cubicBezTo>
                  <a:cubicBezTo>
                    <a:pt x="87095" y="78682"/>
                    <a:pt x="79892" y="82516"/>
                    <a:pt x="72784" y="82516"/>
                  </a:cubicBezTo>
                  <a:cubicBezTo>
                    <a:pt x="71569" y="82516"/>
                    <a:pt x="70367" y="82409"/>
                    <a:pt x="69188" y="82183"/>
                  </a:cubicBezTo>
                  <a:cubicBezTo>
                    <a:pt x="64985" y="81361"/>
                    <a:pt x="61270" y="79111"/>
                    <a:pt x="58461" y="75682"/>
                  </a:cubicBezTo>
                  <a:cubicBezTo>
                    <a:pt x="55413" y="71967"/>
                    <a:pt x="53424" y="66955"/>
                    <a:pt x="52555" y="60752"/>
                  </a:cubicBezTo>
                  <a:cubicBezTo>
                    <a:pt x="51960" y="56572"/>
                    <a:pt x="49448" y="52715"/>
                    <a:pt x="46150" y="50917"/>
                  </a:cubicBezTo>
                  <a:cubicBezTo>
                    <a:pt x="44740" y="50156"/>
                    <a:pt x="43258" y="49775"/>
                    <a:pt x="41713" y="49775"/>
                  </a:cubicBezTo>
                  <a:cubicBezTo>
                    <a:pt x="40138" y="49775"/>
                    <a:pt x="38498" y="50171"/>
                    <a:pt x="36803" y="50965"/>
                  </a:cubicBezTo>
                  <a:cubicBezTo>
                    <a:pt x="31755" y="53298"/>
                    <a:pt x="30195" y="58656"/>
                    <a:pt x="28695" y="63823"/>
                  </a:cubicBezTo>
                  <a:cubicBezTo>
                    <a:pt x="28302" y="65181"/>
                    <a:pt x="27933" y="66455"/>
                    <a:pt x="27492" y="67693"/>
                  </a:cubicBezTo>
                  <a:cubicBezTo>
                    <a:pt x="23159" y="80052"/>
                    <a:pt x="14872" y="86648"/>
                    <a:pt x="3894" y="86648"/>
                  </a:cubicBezTo>
                  <a:cubicBezTo>
                    <a:pt x="2430" y="86648"/>
                    <a:pt x="1549" y="86528"/>
                    <a:pt x="1" y="86302"/>
                  </a:cubicBezTo>
                  <a:lnTo>
                    <a:pt x="1" y="97125"/>
                  </a:lnTo>
                  <a:lnTo>
                    <a:pt x="285751" y="97125"/>
                  </a:lnTo>
                  <a:lnTo>
                    <a:pt x="285751" y="47238"/>
                  </a:lnTo>
                  <a:cubicBezTo>
                    <a:pt x="285071" y="47163"/>
                    <a:pt x="284481" y="47131"/>
                    <a:pt x="283969" y="47131"/>
                  </a:cubicBezTo>
                  <a:cubicBezTo>
                    <a:pt x="281893" y="47131"/>
                    <a:pt x="281118" y="47652"/>
                    <a:pt x="280917" y="47881"/>
                  </a:cubicBezTo>
                  <a:cubicBezTo>
                    <a:pt x="279988" y="48893"/>
                    <a:pt x="279238" y="51393"/>
                    <a:pt x="278369" y="54275"/>
                  </a:cubicBezTo>
                  <a:cubicBezTo>
                    <a:pt x="277869" y="55953"/>
                    <a:pt x="277309" y="57834"/>
                    <a:pt x="276571" y="59930"/>
                  </a:cubicBezTo>
                  <a:cubicBezTo>
                    <a:pt x="276214" y="60954"/>
                    <a:pt x="275869" y="62121"/>
                    <a:pt x="275512" y="63359"/>
                  </a:cubicBezTo>
                  <a:cubicBezTo>
                    <a:pt x="273785" y="69312"/>
                    <a:pt x="271416" y="77468"/>
                    <a:pt x="262986" y="81373"/>
                  </a:cubicBezTo>
                  <a:cubicBezTo>
                    <a:pt x="260213" y="82665"/>
                    <a:pt x="257379" y="83309"/>
                    <a:pt x="254608" y="83309"/>
                  </a:cubicBezTo>
                  <a:cubicBezTo>
                    <a:pt x="251633" y="83309"/>
                    <a:pt x="248731" y="82567"/>
                    <a:pt x="246055" y="81087"/>
                  </a:cubicBezTo>
                  <a:cubicBezTo>
                    <a:pt x="240483" y="78004"/>
                    <a:pt x="236507" y="71920"/>
                    <a:pt x="235673" y="65228"/>
                  </a:cubicBezTo>
                  <a:cubicBezTo>
                    <a:pt x="234995" y="59716"/>
                    <a:pt x="233209" y="55120"/>
                    <a:pt x="230518" y="51953"/>
                  </a:cubicBezTo>
                  <a:cubicBezTo>
                    <a:pt x="228375" y="49429"/>
                    <a:pt x="225696" y="47893"/>
                    <a:pt x="223005" y="47655"/>
                  </a:cubicBezTo>
                  <a:cubicBezTo>
                    <a:pt x="222742" y="47630"/>
                    <a:pt x="222481" y="47618"/>
                    <a:pt x="222223" y="47618"/>
                  </a:cubicBezTo>
                  <a:cubicBezTo>
                    <a:pt x="218182" y="47618"/>
                    <a:pt x="214787" y="50564"/>
                    <a:pt x="213254" y="55465"/>
                  </a:cubicBezTo>
                  <a:cubicBezTo>
                    <a:pt x="211099" y="62323"/>
                    <a:pt x="207253" y="67907"/>
                    <a:pt x="202121" y="71646"/>
                  </a:cubicBezTo>
                  <a:cubicBezTo>
                    <a:pt x="197526" y="74991"/>
                    <a:pt x="192025" y="76801"/>
                    <a:pt x="186227" y="76896"/>
                  </a:cubicBezTo>
                  <a:cubicBezTo>
                    <a:pt x="186094" y="76898"/>
                    <a:pt x="185961" y="76899"/>
                    <a:pt x="185828" y="76899"/>
                  </a:cubicBezTo>
                  <a:cubicBezTo>
                    <a:pt x="180925" y="76899"/>
                    <a:pt x="176045" y="75618"/>
                    <a:pt x="172034" y="73265"/>
                  </a:cubicBezTo>
                  <a:cubicBezTo>
                    <a:pt x="167534" y="70634"/>
                    <a:pt x="164343" y="66895"/>
                    <a:pt x="162795" y="62430"/>
                  </a:cubicBezTo>
                  <a:cubicBezTo>
                    <a:pt x="161009" y="57251"/>
                    <a:pt x="161271" y="52370"/>
                    <a:pt x="163593" y="47488"/>
                  </a:cubicBezTo>
                  <a:cubicBezTo>
                    <a:pt x="165510" y="43487"/>
                    <a:pt x="168486" y="40070"/>
                    <a:pt x="171641" y="36463"/>
                  </a:cubicBezTo>
                  <a:cubicBezTo>
                    <a:pt x="176344" y="31069"/>
                    <a:pt x="181214" y="25485"/>
                    <a:pt x="182262" y="17782"/>
                  </a:cubicBezTo>
                  <a:cubicBezTo>
                    <a:pt x="182893" y="13186"/>
                    <a:pt x="182000" y="9055"/>
                    <a:pt x="179678" y="5816"/>
                  </a:cubicBezTo>
                  <a:cubicBezTo>
                    <a:pt x="177618" y="2935"/>
                    <a:pt x="174594" y="970"/>
                    <a:pt x="171165" y="268"/>
                  </a:cubicBezTo>
                  <a:cubicBezTo>
                    <a:pt x="170282" y="89"/>
                    <a:pt x="169396" y="0"/>
                    <a:pt x="168518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grpSp>
          <p:nvGrpSpPr>
            <p:cNvPr id="3" name="Google Shape;1422;p37"/>
            <p:cNvGrpSpPr/>
            <p:nvPr/>
          </p:nvGrpSpPr>
          <p:grpSpPr>
            <a:xfrm>
              <a:off x="-19525" y="1919771"/>
              <a:ext cx="9184121" cy="3040237"/>
              <a:chOff x="-19525" y="1767371"/>
              <a:chExt cx="9184121" cy="3040237"/>
            </a:xfrm>
            <a:grpFill/>
          </p:grpSpPr>
          <p:sp>
            <p:nvSpPr>
              <p:cNvPr id="1423" name="Google Shape;1423;p37"/>
              <p:cNvSpPr/>
              <p:nvPr/>
            </p:nvSpPr>
            <p:spPr>
              <a:xfrm>
                <a:off x="-7664" y="1767371"/>
                <a:ext cx="9160431" cy="3040237"/>
              </a:xfrm>
              <a:custGeom>
                <a:avLst/>
                <a:gdLst>
                  <a:gd name="connsiteX0" fmla="*/ 168506 w 285750"/>
                  <a:gd name="connsiteY0" fmla="*/ 0 h 94837"/>
                  <a:gd name="connsiteX1" fmla="*/ 156936 w 285750"/>
                  <a:gd name="connsiteY1" fmla="*/ 3468 h 94837"/>
                  <a:gd name="connsiteX2" fmla="*/ 146102 w 285750"/>
                  <a:gd name="connsiteY2" fmla="*/ 19637 h 94837"/>
                  <a:gd name="connsiteX3" fmla="*/ 145804 w 285750"/>
                  <a:gd name="connsiteY3" fmla="*/ 35710 h 94837"/>
                  <a:gd name="connsiteX4" fmla="*/ 140006 w 285750"/>
                  <a:gd name="connsiteY4" fmla="*/ 54641 h 94837"/>
                  <a:gd name="connsiteX5" fmla="*/ 135069 w 285750"/>
                  <a:gd name="connsiteY5" fmla="*/ 56073 h 94837"/>
                  <a:gd name="connsiteX6" fmla="*/ 131433 w 285750"/>
                  <a:gd name="connsiteY6" fmla="*/ 55248 h 94837"/>
                  <a:gd name="connsiteX7" fmla="*/ 121444 w 285750"/>
                  <a:gd name="connsiteY7" fmla="*/ 38901 h 94837"/>
                  <a:gd name="connsiteX8" fmla="*/ 114228 w 285750"/>
                  <a:gd name="connsiteY8" fmla="*/ 21887 h 94837"/>
                  <a:gd name="connsiteX9" fmla="*/ 95435 w 285750"/>
                  <a:gd name="connsiteY9" fmla="*/ 13586 h 94837"/>
                  <a:gd name="connsiteX10" fmla="*/ 93178 w 285750"/>
                  <a:gd name="connsiteY10" fmla="*/ 13660 h 94837"/>
                  <a:gd name="connsiteX11" fmla="*/ 76140 w 285750"/>
                  <a:gd name="connsiteY11" fmla="*/ 22328 h 94837"/>
                  <a:gd name="connsiteX12" fmla="*/ 70282 w 285750"/>
                  <a:gd name="connsiteY12" fmla="*/ 40139 h 94837"/>
                  <a:gd name="connsiteX13" fmla="*/ 79915 w 285750"/>
                  <a:gd name="connsiteY13" fmla="*/ 60690 h 94837"/>
                  <a:gd name="connsiteX14" fmla="*/ 83451 w 285750"/>
                  <a:gd name="connsiteY14" fmla="*/ 76811 h 94837"/>
                  <a:gd name="connsiteX15" fmla="*/ 72844 w 285750"/>
                  <a:gd name="connsiteY15" fmla="*/ 82534 h 94837"/>
                  <a:gd name="connsiteX16" fmla="*/ 70747 w 285750"/>
                  <a:gd name="connsiteY16" fmla="*/ 82335 h 94837"/>
                  <a:gd name="connsiteX17" fmla="*/ 64782 w 285750"/>
                  <a:gd name="connsiteY17" fmla="*/ 78680 h 94837"/>
                  <a:gd name="connsiteX18" fmla="*/ 60662 w 285750"/>
                  <a:gd name="connsiteY18" fmla="*/ 67798 h 94837"/>
                  <a:gd name="connsiteX19" fmla="*/ 50042 w 285750"/>
                  <a:gd name="connsiteY19" fmla="*/ 51915 h 94837"/>
                  <a:gd name="connsiteX20" fmla="*/ 41722 w 285750"/>
                  <a:gd name="connsiteY20" fmla="*/ 49796 h 94837"/>
                  <a:gd name="connsiteX21" fmla="*/ 33349 w 285750"/>
                  <a:gd name="connsiteY21" fmla="*/ 51724 h 94837"/>
                  <a:gd name="connsiteX22" fmla="*/ 20836 w 285750"/>
                  <a:gd name="connsiteY22" fmla="*/ 69738 h 94837"/>
                  <a:gd name="connsiteX23" fmla="*/ 19776 w 285750"/>
                  <a:gd name="connsiteY23" fmla="*/ 73167 h 94837"/>
                  <a:gd name="connsiteX24" fmla="*/ 12656 w 285750"/>
                  <a:gd name="connsiteY24" fmla="*/ 83907 h 94837"/>
                  <a:gd name="connsiteX25" fmla="*/ 3377 w 285750"/>
                  <a:gd name="connsiteY25" fmla="*/ 86657 h 94837"/>
                  <a:gd name="connsiteX26" fmla="*/ 0 w 285750"/>
                  <a:gd name="connsiteY26" fmla="*/ 86395 h 94837"/>
                  <a:gd name="connsiteX27" fmla="*/ 0 w 285750"/>
                  <a:gd name="connsiteY27" fmla="*/ 94491 h 94837"/>
                  <a:gd name="connsiteX28" fmla="*/ 3893 w 285750"/>
                  <a:gd name="connsiteY28" fmla="*/ 94837 h 94837"/>
                  <a:gd name="connsiteX29" fmla="*/ 27491 w 285750"/>
                  <a:gd name="connsiteY29" fmla="*/ 75882 h 94837"/>
                  <a:gd name="connsiteX30" fmla="*/ 28694 w 285750"/>
                  <a:gd name="connsiteY30" fmla="*/ 72012 h 94837"/>
                  <a:gd name="connsiteX31" fmla="*/ 36802 w 285750"/>
                  <a:gd name="connsiteY31" fmla="*/ 59154 h 94837"/>
                  <a:gd name="connsiteX32" fmla="*/ 41712 w 285750"/>
                  <a:gd name="connsiteY32" fmla="*/ 57964 h 94837"/>
                  <a:gd name="connsiteX33" fmla="*/ 46149 w 285750"/>
                  <a:gd name="connsiteY33" fmla="*/ 59106 h 94837"/>
                  <a:gd name="connsiteX34" fmla="*/ 52554 w 285750"/>
                  <a:gd name="connsiteY34" fmla="*/ 68941 h 94837"/>
                  <a:gd name="connsiteX35" fmla="*/ 58460 w 285750"/>
                  <a:gd name="connsiteY35" fmla="*/ 83871 h 94837"/>
                  <a:gd name="connsiteX36" fmla="*/ 69187 w 285750"/>
                  <a:gd name="connsiteY36" fmla="*/ 90372 h 94837"/>
                  <a:gd name="connsiteX37" fmla="*/ 72783 w 285750"/>
                  <a:gd name="connsiteY37" fmla="*/ 90705 h 94837"/>
                  <a:gd name="connsiteX38" fmla="*/ 90547 w 285750"/>
                  <a:gd name="connsiteY38" fmla="*/ 80894 h 94837"/>
                  <a:gd name="connsiteX39" fmla="*/ 92821 w 285750"/>
                  <a:gd name="connsiteY39" fmla="*/ 66119 h 94837"/>
                  <a:gd name="connsiteX40" fmla="*/ 86296 w 285750"/>
                  <a:gd name="connsiteY40" fmla="*/ 55558 h 94837"/>
                  <a:gd name="connsiteX41" fmla="*/ 78450 w 285750"/>
                  <a:gd name="connsiteY41" fmla="*/ 39556 h 94837"/>
                  <a:gd name="connsiteX42" fmla="*/ 82308 w 285750"/>
                  <a:gd name="connsiteY42" fmla="*/ 27709 h 94837"/>
                  <a:gd name="connsiteX43" fmla="*/ 93702 w 285750"/>
                  <a:gd name="connsiteY43" fmla="*/ 21828 h 94837"/>
                  <a:gd name="connsiteX44" fmla="*/ 95398 w 285750"/>
                  <a:gd name="connsiteY44" fmla="*/ 21773 h 94837"/>
                  <a:gd name="connsiteX45" fmla="*/ 107942 w 285750"/>
                  <a:gd name="connsiteY45" fmla="*/ 27138 h 94837"/>
                  <a:gd name="connsiteX46" fmla="*/ 113395 w 285750"/>
                  <a:gd name="connsiteY46" fmla="*/ 40413 h 94837"/>
                  <a:gd name="connsiteX47" fmla="*/ 128004 w 285750"/>
                  <a:gd name="connsiteY47" fmla="*/ 62690 h 94837"/>
                  <a:gd name="connsiteX48" fmla="*/ 135043 w 285750"/>
                  <a:gd name="connsiteY48" fmla="*/ 64252 h 94837"/>
                  <a:gd name="connsiteX49" fmla="*/ 144077 w 285750"/>
                  <a:gd name="connsiteY49" fmla="*/ 61737 h 94837"/>
                  <a:gd name="connsiteX50" fmla="*/ 153960 w 285750"/>
                  <a:gd name="connsiteY50" fmla="*/ 48819 h 94837"/>
                  <a:gd name="connsiteX51" fmla="*/ 153936 w 285750"/>
                  <a:gd name="connsiteY51" fmla="*/ 34829 h 94837"/>
                  <a:gd name="connsiteX52" fmla="*/ 153995 w 285750"/>
                  <a:gd name="connsiteY52" fmla="*/ 21780 h 94837"/>
                  <a:gd name="connsiteX53" fmla="*/ 161437 w 285750"/>
                  <a:gd name="connsiteY53" fmla="*/ 10314 h 94837"/>
                  <a:gd name="connsiteX54" fmla="*/ 168512 w 285750"/>
                  <a:gd name="connsiteY54" fmla="*/ 8189 h 94837"/>
                  <a:gd name="connsiteX55" fmla="*/ 171152 w 285750"/>
                  <a:gd name="connsiteY55" fmla="*/ 8457 h 94837"/>
                  <a:gd name="connsiteX56" fmla="*/ 180691 w 285750"/>
                  <a:gd name="connsiteY56" fmla="*/ 14005 h 94837"/>
                  <a:gd name="connsiteX57" fmla="*/ 182261 w 285750"/>
                  <a:gd name="connsiteY57" fmla="*/ 25971 h 94837"/>
                  <a:gd name="connsiteX58" fmla="*/ 171640 w 285750"/>
                  <a:gd name="connsiteY58" fmla="*/ 44652 h 94837"/>
                  <a:gd name="connsiteX59" fmla="*/ 163592 w 285750"/>
                  <a:gd name="connsiteY59" fmla="*/ 55677 h 94837"/>
                  <a:gd name="connsiteX60" fmla="*/ 162794 w 285750"/>
                  <a:gd name="connsiteY60" fmla="*/ 70619 h 94837"/>
                  <a:gd name="connsiteX61" fmla="*/ 172033 w 285750"/>
                  <a:gd name="connsiteY61" fmla="*/ 81454 h 94837"/>
                  <a:gd name="connsiteX62" fmla="*/ 185827 w 285750"/>
                  <a:gd name="connsiteY62" fmla="*/ 85088 h 94837"/>
                  <a:gd name="connsiteX63" fmla="*/ 186226 w 285750"/>
                  <a:gd name="connsiteY63" fmla="*/ 85085 h 94837"/>
                  <a:gd name="connsiteX64" fmla="*/ 202120 w 285750"/>
                  <a:gd name="connsiteY64" fmla="*/ 79835 h 94837"/>
                  <a:gd name="connsiteX65" fmla="*/ 213253 w 285750"/>
                  <a:gd name="connsiteY65" fmla="*/ 63654 h 94837"/>
                  <a:gd name="connsiteX66" fmla="*/ 222239 w 285750"/>
                  <a:gd name="connsiteY66" fmla="*/ 55809 h 94837"/>
                  <a:gd name="connsiteX67" fmla="*/ 223004 w 285750"/>
                  <a:gd name="connsiteY67" fmla="*/ 55844 h 94837"/>
                  <a:gd name="connsiteX68" fmla="*/ 230517 w 285750"/>
                  <a:gd name="connsiteY68" fmla="*/ 60142 h 94837"/>
                  <a:gd name="connsiteX69" fmla="*/ 235672 w 285750"/>
                  <a:gd name="connsiteY69" fmla="*/ 73417 h 94837"/>
                  <a:gd name="connsiteX70" fmla="*/ 246054 w 285750"/>
                  <a:gd name="connsiteY70" fmla="*/ 89276 h 94837"/>
                  <a:gd name="connsiteX71" fmla="*/ 254607 w 285750"/>
                  <a:gd name="connsiteY71" fmla="*/ 91498 h 94837"/>
                  <a:gd name="connsiteX72" fmla="*/ 262985 w 285750"/>
                  <a:gd name="connsiteY72" fmla="*/ 89562 h 94837"/>
                  <a:gd name="connsiteX73" fmla="*/ 275511 w 285750"/>
                  <a:gd name="connsiteY73" fmla="*/ 71560 h 94837"/>
                  <a:gd name="connsiteX74" fmla="*/ 276570 w 285750"/>
                  <a:gd name="connsiteY74" fmla="*/ 68119 h 94837"/>
                  <a:gd name="connsiteX75" fmla="*/ 278368 w 285750"/>
                  <a:gd name="connsiteY75" fmla="*/ 62464 h 94837"/>
                  <a:gd name="connsiteX76" fmla="*/ 280916 w 285750"/>
                  <a:gd name="connsiteY76" fmla="*/ 56070 h 94837"/>
                  <a:gd name="connsiteX77" fmla="*/ 283968 w 285750"/>
                  <a:gd name="connsiteY77" fmla="*/ 55320 h 94837"/>
                  <a:gd name="connsiteX78" fmla="*/ 285750 w 285750"/>
                  <a:gd name="connsiteY78" fmla="*/ 55427 h 94837"/>
                  <a:gd name="connsiteX79" fmla="*/ 285750 w 285750"/>
                  <a:gd name="connsiteY79" fmla="*/ 47295 h 94837"/>
                  <a:gd name="connsiteX80" fmla="*/ 283149 w 285750"/>
                  <a:gd name="connsiteY80" fmla="*/ 47130 h 94837"/>
                  <a:gd name="connsiteX81" fmla="*/ 274868 w 285750"/>
                  <a:gd name="connsiteY81" fmla="*/ 50557 h 94837"/>
                  <a:gd name="connsiteX82" fmla="*/ 270534 w 285750"/>
                  <a:gd name="connsiteY82" fmla="*/ 60118 h 94837"/>
                  <a:gd name="connsiteX83" fmla="*/ 268843 w 285750"/>
                  <a:gd name="connsiteY83" fmla="*/ 65404 h 94837"/>
                  <a:gd name="connsiteX84" fmla="*/ 267652 w 285750"/>
                  <a:gd name="connsiteY84" fmla="*/ 69274 h 94837"/>
                  <a:gd name="connsiteX85" fmla="*/ 259544 w 285750"/>
                  <a:gd name="connsiteY85" fmla="*/ 82133 h 94837"/>
                  <a:gd name="connsiteX86" fmla="*/ 254594 w 285750"/>
                  <a:gd name="connsiteY86" fmla="*/ 83310 h 94837"/>
                  <a:gd name="connsiteX87" fmla="*/ 250019 w 285750"/>
                  <a:gd name="connsiteY87" fmla="*/ 82121 h 94837"/>
                  <a:gd name="connsiteX88" fmla="*/ 243792 w 285750"/>
                  <a:gd name="connsiteY88" fmla="*/ 72405 h 94837"/>
                  <a:gd name="connsiteX89" fmla="*/ 236756 w 285750"/>
                  <a:gd name="connsiteY89" fmla="*/ 54844 h 94837"/>
                  <a:gd name="connsiteX90" fmla="*/ 223742 w 285750"/>
                  <a:gd name="connsiteY90" fmla="*/ 47688 h 94837"/>
                  <a:gd name="connsiteX91" fmla="*/ 222219 w 285750"/>
                  <a:gd name="connsiteY91" fmla="*/ 47620 h 94837"/>
                  <a:gd name="connsiteX92" fmla="*/ 212634 w 285750"/>
                  <a:gd name="connsiteY92" fmla="*/ 50748 h 94837"/>
                  <a:gd name="connsiteX93" fmla="*/ 205430 w 285750"/>
                  <a:gd name="connsiteY93" fmla="*/ 61213 h 94837"/>
                  <a:gd name="connsiteX94" fmla="*/ 197310 w 285750"/>
                  <a:gd name="connsiteY94" fmla="*/ 73215 h 94837"/>
                  <a:gd name="connsiteX95" fmla="*/ 186107 w 285750"/>
                  <a:gd name="connsiteY95" fmla="*/ 76894 h 94837"/>
                  <a:gd name="connsiteX96" fmla="*/ 185764 w 285750"/>
                  <a:gd name="connsiteY96" fmla="*/ 76897 h 94837"/>
                  <a:gd name="connsiteX97" fmla="*/ 170533 w 285750"/>
                  <a:gd name="connsiteY97" fmla="*/ 67928 h 94837"/>
                  <a:gd name="connsiteX98" fmla="*/ 170986 w 285750"/>
                  <a:gd name="connsiteY98" fmla="*/ 59201 h 94837"/>
                  <a:gd name="connsiteX99" fmla="*/ 177808 w 285750"/>
                  <a:gd name="connsiteY99" fmla="*/ 50033 h 94837"/>
                  <a:gd name="connsiteX100" fmla="*/ 190369 w 285750"/>
                  <a:gd name="connsiteY100" fmla="*/ 27078 h 94837"/>
                  <a:gd name="connsiteX101" fmla="*/ 186333 w 285750"/>
                  <a:gd name="connsiteY101" fmla="*/ 9243 h 94837"/>
                  <a:gd name="connsiteX102" fmla="*/ 172795 w 285750"/>
                  <a:gd name="connsiteY102" fmla="*/ 432 h 94837"/>
                  <a:gd name="connsiteX103" fmla="*/ 168506 w 285750"/>
                  <a:gd name="connsiteY103" fmla="*/ 0 h 94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l="l" t="t" r="r" b="b"/>
                <a:pathLst>
                  <a:path w="285750" h="94837" extrusionOk="0">
                    <a:moveTo>
                      <a:pt x="168506" y="0"/>
                    </a:moveTo>
                    <a:cubicBezTo>
                      <a:pt x="164414" y="0"/>
                      <a:pt x="160416" y="1181"/>
                      <a:pt x="156936" y="3468"/>
                    </a:cubicBezTo>
                    <a:cubicBezTo>
                      <a:pt x="151805" y="6850"/>
                      <a:pt x="148054" y="12434"/>
                      <a:pt x="146102" y="19637"/>
                    </a:cubicBezTo>
                    <a:cubicBezTo>
                      <a:pt x="144637" y="25042"/>
                      <a:pt x="145232" y="30472"/>
                      <a:pt x="145804" y="35710"/>
                    </a:cubicBezTo>
                    <a:cubicBezTo>
                      <a:pt x="146828" y="45080"/>
                      <a:pt x="147066" y="50581"/>
                      <a:pt x="140006" y="54641"/>
                    </a:cubicBezTo>
                    <a:cubicBezTo>
                      <a:pt x="138340" y="55596"/>
                      <a:pt x="136690" y="56073"/>
                      <a:pt x="135069" y="56073"/>
                    </a:cubicBezTo>
                    <a:cubicBezTo>
                      <a:pt x="133839" y="56073"/>
                      <a:pt x="132625" y="55798"/>
                      <a:pt x="131433" y="55248"/>
                    </a:cubicBezTo>
                    <a:cubicBezTo>
                      <a:pt x="126694" y="53070"/>
                      <a:pt x="122956" y="46962"/>
                      <a:pt x="121444" y="38901"/>
                    </a:cubicBezTo>
                    <a:cubicBezTo>
                      <a:pt x="120074" y="31626"/>
                      <a:pt x="117717" y="26066"/>
                      <a:pt x="114228" y="21887"/>
                    </a:cubicBezTo>
                    <a:cubicBezTo>
                      <a:pt x="109624" y="16368"/>
                      <a:pt x="103308" y="13586"/>
                      <a:pt x="95435" y="13586"/>
                    </a:cubicBezTo>
                    <a:cubicBezTo>
                      <a:pt x="94697" y="13586"/>
                      <a:pt x="93944" y="13611"/>
                      <a:pt x="93178" y="13660"/>
                    </a:cubicBezTo>
                    <a:cubicBezTo>
                      <a:pt x="86880" y="14077"/>
                      <a:pt x="80522" y="17315"/>
                      <a:pt x="76140" y="22328"/>
                    </a:cubicBezTo>
                    <a:cubicBezTo>
                      <a:pt x="71830" y="27269"/>
                      <a:pt x="69806" y="33424"/>
                      <a:pt x="70282" y="40139"/>
                    </a:cubicBezTo>
                    <a:cubicBezTo>
                      <a:pt x="70973" y="49557"/>
                      <a:pt x="75926" y="55725"/>
                      <a:pt x="79915" y="60690"/>
                    </a:cubicBezTo>
                    <a:cubicBezTo>
                      <a:pt x="85094" y="67131"/>
                      <a:pt x="87225" y="70262"/>
                      <a:pt x="83451" y="76811"/>
                    </a:cubicBezTo>
                    <a:cubicBezTo>
                      <a:pt x="81725" y="79807"/>
                      <a:pt x="77409" y="82534"/>
                      <a:pt x="72844" y="82534"/>
                    </a:cubicBezTo>
                    <a:cubicBezTo>
                      <a:pt x="72148" y="82534"/>
                      <a:pt x="71446" y="82470"/>
                      <a:pt x="70747" y="82335"/>
                    </a:cubicBezTo>
                    <a:cubicBezTo>
                      <a:pt x="68401" y="81871"/>
                      <a:pt x="66401" y="80644"/>
                      <a:pt x="64782" y="78680"/>
                    </a:cubicBezTo>
                    <a:cubicBezTo>
                      <a:pt x="62710" y="76144"/>
                      <a:pt x="61317" y="72489"/>
                      <a:pt x="60662" y="67798"/>
                    </a:cubicBezTo>
                    <a:cubicBezTo>
                      <a:pt x="59698" y="61035"/>
                      <a:pt x="55638" y="54939"/>
                      <a:pt x="50042" y="51915"/>
                    </a:cubicBezTo>
                    <a:cubicBezTo>
                      <a:pt x="47441" y="50501"/>
                      <a:pt x="44619" y="49796"/>
                      <a:pt x="41722" y="49796"/>
                    </a:cubicBezTo>
                    <a:cubicBezTo>
                      <a:pt x="38957" y="49796"/>
                      <a:pt x="36123" y="50439"/>
                      <a:pt x="33349" y="51724"/>
                    </a:cubicBezTo>
                    <a:cubicBezTo>
                      <a:pt x="24932" y="55629"/>
                      <a:pt x="22562" y="63785"/>
                      <a:pt x="20836" y="69738"/>
                    </a:cubicBezTo>
                    <a:cubicBezTo>
                      <a:pt x="20467" y="70976"/>
                      <a:pt x="20133" y="72143"/>
                      <a:pt x="19776" y="73167"/>
                    </a:cubicBezTo>
                    <a:cubicBezTo>
                      <a:pt x="18050" y="78061"/>
                      <a:pt x="15657" y="81668"/>
                      <a:pt x="12656" y="83907"/>
                    </a:cubicBezTo>
                    <a:cubicBezTo>
                      <a:pt x="10174" y="85744"/>
                      <a:pt x="6934" y="86657"/>
                      <a:pt x="3377" y="86657"/>
                    </a:cubicBezTo>
                    <a:cubicBezTo>
                      <a:pt x="2278" y="86657"/>
                      <a:pt x="1147" y="86569"/>
                      <a:pt x="0" y="86395"/>
                    </a:cubicBezTo>
                    <a:lnTo>
                      <a:pt x="0" y="94491"/>
                    </a:lnTo>
                    <a:cubicBezTo>
                      <a:pt x="1548" y="94717"/>
                      <a:pt x="2441" y="94837"/>
                      <a:pt x="3893" y="94837"/>
                    </a:cubicBezTo>
                    <a:cubicBezTo>
                      <a:pt x="14871" y="94837"/>
                      <a:pt x="23158" y="88241"/>
                      <a:pt x="27491" y="75882"/>
                    </a:cubicBezTo>
                    <a:cubicBezTo>
                      <a:pt x="27932" y="74644"/>
                      <a:pt x="28301" y="73370"/>
                      <a:pt x="28694" y="72012"/>
                    </a:cubicBezTo>
                    <a:cubicBezTo>
                      <a:pt x="30194" y="66845"/>
                      <a:pt x="31754" y="61487"/>
                      <a:pt x="36802" y="59154"/>
                    </a:cubicBezTo>
                    <a:cubicBezTo>
                      <a:pt x="38497" y="58360"/>
                      <a:pt x="40137" y="57964"/>
                      <a:pt x="41712" y="57964"/>
                    </a:cubicBezTo>
                    <a:cubicBezTo>
                      <a:pt x="43257" y="57964"/>
                      <a:pt x="44739" y="58345"/>
                      <a:pt x="46149" y="59106"/>
                    </a:cubicBezTo>
                    <a:cubicBezTo>
                      <a:pt x="49447" y="60904"/>
                      <a:pt x="51959" y="64761"/>
                      <a:pt x="52554" y="68941"/>
                    </a:cubicBezTo>
                    <a:cubicBezTo>
                      <a:pt x="53423" y="75144"/>
                      <a:pt x="55412" y="80156"/>
                      <a:pt x="58460" y="83871"/>
                    </a:cubicBezTo>
                    <a:cubicBezTo>
                      <a:pt x="61269" y="87300"/>
                      <a:pt x="64984" y="89550"/>
                      <a:pt x="69187" y="90372"/>
                    </a:cubicBezTo>
                    <a:cubicBezTo>
                      <a:pt x="70366" y="90598"/>
                      <a:pt x="71568" y="90705"/>
                      <a:pt x="72783" y="90705"/>
                    </a:cubicBezTo>
                    <a:cubicBezTo>
                      <a:pt x="79891" y="90705"/>
                      <a:pt x="87094" y="86871"/>
                      <a:pt x="90547" y="80894"/>
                    </a:cubicBezTo>
                    <a:cubicBezTo>
                      <a:pt x="93559" y="75668"/>
                      <a:pt x="94297" y="70834"/>
                      <a:pt x="92821" y="66119"/>
                    </a:cubicBezTo>
                    <a:cubicBezTo>
                      <a:pt x="91571" y="62130"/>
                      <a:pt x="88892" y="58785"/>
                      <a:pt x="86296" y="55558"/>
                    </a:cubicBezTo>
                    <a:cubicBezTo>
                      <a:pt x="82689" y="51069"/>
                      <a:pt x="78950" y="46414"/>
                      <a:pt x="78450" y="39556"/>
                    </a:cubicBezTo>
                    <a:cubicBezTo>
                      <a:pt x="78045" y="33889"/>
                      <a:pt x="80319" y="29983"/>
                      <a:pt x="82308" y="27709"/>
                    </a:cubicBezTo>
                    <a:cubicBezTo>
                      <a:pt x="85237" y="24352"/>
                      <a:pt x="89606" y="22101"/>
                      <a:pt x="93702" y="21828"/>
                    </a:cubicBezTo>
                    <a:cubicBezTo>
                      <a:pt x="94281" y="21791"/>
                      <a:pt x="94846" y="21773"/>
                      <a:pt x="95398" y="21773"/>
                    </a:cubicBezTo>
                    <a:cubicBezTo>
                      <a:pt x="100814" y="21773"/>
                      <a:pt x="104927" y="23529"/>
                      <a:pt x="107942" y="27138"/>
                    </a:cubicBezTo>
                    <a:cubicBezTo>
                      <a:pt x="110502" y="30210"/>
                      <a:pt x="112288" y="34555"/>
                      <a:pt x="113395" y="40413"/>
                    </a:cubicBezTo>
                    <a:cubicBezTo>
                      <a:pt x="115431" y="51236"/>
                      <a:pt x="120765" y="59344"/>
                      <a:pt x="128004" y="62690"/>
                    </a:cubicBezTo>
                    <a:cubicBezTo>
                      <a:pt x="130273" y="63732"/>
                      <a:pt x="132649" y="64252"/>
                      <a:pt x="135043" y="64252"/>
                    </a:cubicBezTo>
                    <a:cubicBezTo>
                      <a:pt x="138090" y="64252"/>
                      <a:pt x="141164" y="63411"/>
                      <a:pt x="144077" y="61737"/>
                    </a:cubicBezTo>
                    <a:cubicBezTo>
                      <a:pt x="149507" y="58618"/>
                      <a:pt x="152745" y="54391"/>
                      <a:pt x="153960" y="48819"/>
                    </a:cubicBezTo>
                    <a:cubicBezTo>
                      <a:pt x="154972" y="44235"/>
                      <a:pt x="154448" y="39449"/>
                      <a:pt x="153936" y="34829"/>
                    </a:cubicBezTo>
                    <a:cubicBezTo>
                      <a:pt x="153424" y="30126"/>
                      <a:pt x="152936" y="25697"/>
                      <a:pt x="153995" y="21780"/>
                    </a:cubicBezTo>
                    <a:cubicBezTo>
                      <a:pt x="155424" y="16541"/>
                      <a:pt x="157996" y="12576"/>
                      <a:pt x="161437" y="10314"/>
                    </a:cubicBezTo>
                    <a:cubicBezTo>
                      <a:pt x="163562" y="8912"/>
                      <a:pt x="166007" y="8189"/>
                      <a:pt x="168512" y="8189"/>
                    </a:cubicBezTo>
                    <a:cubicBezTo>
                      <a:pt x="169388" y="8189"/>
                      <a:pt x="170272" y="8278"/>
                      <a:pt x="171152" y="8457"/>
                    </a:cubicBezTo>
                    <a:cubicBezTo>
                      <a:pt x="174593" y="9159"/>
                      <a:pt x="178631" y="11124"/>
                      <a:pt x="180691" y="14005"/>
                    </a:cubicBezTo>
                    <a:cubicBezTo>
                      <a:pt x="183013" y="17244"/>
                      <a:pt x="182892" y="21375"/>
                      <a:pt x="182261" y="25971"/>
                    </a:cubicBezTo>
                    <a:cubicBezTo>
                      <a:pt x="181213" y="33674"/>
                      <a:pt x="176343" y="39258"/>
                      <a:pt x="171640" y="44652"/>
                    </a:cubicBezTo>
                    <a:cubicBezTo>
                      <a:pt x="168485" y="48259"/>
                      <a:pt x="165509" y="51676"/>
                      <a:pt x="163592" y="55677"/>
                    </a:cubicBezTo>
                    <a:cubicBezTo>
                      <a:pt x="161270" y="60559"/>
                      <a:pt x="161008" y="65440"/>
                      <a:pt x="162794" y="70619"/>
                    </a:cubicBezTo>
                    <a:cubicBezTo>
                      <a:pt x="164342" y="75084"/>
                      <a:pt x="167533" y="78823"/>
                      <a:pt x="172033" y="81454"/>
                    </a:cubicBezTo>
                    <a:cubicBezTo>
                      <a:pt x="176044" y="83807"/>
                      <a:pt x="180924" y="85088"/>
                      <a:pt x="185827" y="85088"/>
                    </a:cubicBezTo>
                    <a:lnTo>
                      <a:pt x="186226" y="85085"/>
                    </a:lnTo>
                    <a:cubicBezTo>
                      <a:pt x="192024" y="84990"/>
                      <a:pt x="197525" y="83180"/>
                      <a:pt x="202120" y="79835"/>
                    </a:cubicBezTo>
                    <a:cubicBezTo>
                      <a:pt x="207252" y="76108"/>
                      <a:pt x="211098" y="70512"/>
                      <a:pt x="213253" y="63654"/>
                    </a:cubicBezTo>
                    <a:cubicBezTo>
                      <a:pt x="214788" y="58745"/>
                      <a:pt x="218191" y="55809"/>
                      <a:pt x="222239" y="55809"/>
                    </a:cubicBezTo>
                    <a:cubicBezTo>
                      <a:pt x="222492" y="55809"/>
                      <a:pt x="222747" y="55821"/>
                      <a:pt x="223004" y="55844"/>
                    </a:cubicBezTo>
                    <a:cubicBezTo>
                      <a:pt x="225695" y="56082"/>
                      <a:pt x="228374" y="57618"/>
                      <a:pt x="230517" y="60142"/>
                    </a:cubicBezTo>
                    <a:cubicBezTo>
                      <a:pt x="233208" y="63309"/>
                      <a:pt x="234994" y="67905"/>
                      <a:pt x="235672" y="73417"/>
                    </a:cubicBezTo>
                    <a:cubicBezTo>
                      <a:pt x="236494" y="80109"/>
                      <a:pt x="240482" y="86193"/>
                      <a:pt x="246054" y="89276"/>
                    </a:cubicBezTo>
                    <a:cubicBezTo>
                      <a:pt x="248730" y="90756"/>
                      <a:pt x="251632" y="91498"/>
                      <a:pt x="254607" y="91498"/>
                    </a:cubicBezTo>
                    <a:cubicBezTo>
                      <a:pt x="257378" y="91498"/>
                      <a:pt x="260212" y="90854"/>
                      <a:pt x="262985" y="89562"/>
                    </a:cubicBezTo>
                    <a:cubicBezTo>
                      <a:pt x="271415" y="85657"/>
                      <a:pt x="273784" y="77501"/>
                      <a:pt x="275511" y="71560"/>
                    </a:cubicBezTo>
                    <a:cubicBezTo>
                      <a:pt x="275868" y="70310"/>
                      <a:pt x="276213" y="69143"/>
                      <a:pt x="276570" y="68119"/>
                    </a:cubicBezTo>
                    <a:cubicBezTo>
                      <a:pt x="277308" y="66035"/>
                      <a:pt x="277868" y="64142"/>
                      <a:pt x="278368" y="62464"/>
                    </a:cubicBezTo>
                    <a:cubicBezTo>
                      <a:pt x="279237" y="59582"/>
                      <a:pt x="279987" y="57082"/>
                      <a:pt x="280916" y="56070"/>
                    </a:cubicBezTo>
                    <a:cubicBezTo>
                      <a:pt x="281117" y="55841"/>
                      <a:pt x="281892" y="55320"/>
                      <a:pt x="283968" y="55320"/>
                    </a:cubicBezTo>
                    <a:cubicBezTo>
                      <a:pt x="284480" y="55320"/>
                      <a:pt x="285070" y="55352"/>
                      <a:pt x="285750" y="55427"/>
                    </a:cubicBezTo>
                    <a:lnTo>
                      <a:pt x="285750" y="47295"/>
                    </a:lnTo>
                    <a:cubicBezTo>
                      <a:pt x="284935" y="47203"/>
                      <a:pt x="284058" y="47130"/>
                      <a:pt x="283149" y="47130"/>
                    </a:cubicBezTo>
                    <a:cubicBezTo>
                      <a:pt x="280415" y="47130"/>
                      <a:pt x="277387" y="47788"/>
                      <a:pt x="274868" y="50557"/>
                    </a:cubicBezTo>
                    <a:cubicBezTo>
                      <a:pt x="272689" y="52939"/>
                      <a:pt x="271736" y="56106"/>
                      <a:pt x="270534" y="60118"/>
                    </a:cubicBezTo>
                    <a:cubicBezTo>
                      <a:pt x="270057" y="61702"/>
                      <a:pt x="269522" y="63499"/>
                      <a:pt x="268843" y="65404"/>
                    </a:cubicBezTo>
                    <a:cubicBezTo>
                      <a:pt x="268414" y="66643"/>
                      <a:pt x="268045" y="67917"/>
                      <a:pt x="267652" y="69274"/>
                    </a:cubicBezTo>
                    <a:cubicBezTo>
                      <a:pt x="266152" y="74441"/>
                      <a:pt x="264593" y="79799"/>
                      <a:pt x="259544" y="82133"/>
                    </a:cubicBezTo>
                    <a:cubicBezTo>
                      <a:pt x="257857" y="82917"/>
                      <a:pt x="256193" y="83310"/>
                      <a:pt x="254594" y="83310"/>
                    </a:cubicBezTo>
                    <a:cubicBezTo>
                      <a:pt x="252990" y="83310"/>
                      <a:pt x="251451" y="82914"/>
                      <a:pt x="250019" y="82121"/>
                    </a:cubicBezTo>
                    <a:cubicBezTo>
                      <a:pt x="246745" y="80299"/>
                      <a:pt x="244304" y="76489"/>
                      <a:pt x="243792" y="72405"/>
                    </a:cubicBezTo>
                    <a:cubicBezTo>
                      <a:pt x="242923" y="65309"/>
                      <a:pt x="240482" y="59237"/>
                      <a:pt x="236756" y="54844"/>
                    </a:cubicBezTo>
                    <a:cubicBezTo>
                      <a:pt x="233208" y="50664"/>
                      <a:pt x="228588" y="48128"/>
                      <a:pt x="223742" y="47688"/>
                    </a:cubicBezTo>
                    <a:cubicBezTo>
                      <a:pt x="223232" y="47642"/>
                      <a:pt x="222724" y="47620"/>
                      <a:pt x="222219" y="47620"/>
                    </a:cubicBezTo>
                    <a:cubicBezTo>
                      <a:pt x="218770" y="47620"/>
                      <a:pt x="215480" y="48681"/>
                      <a:pt x="212634" y="50748"/>
                    </a:cubicBezTo>
                    <a:cubicBezTo>
                      <a:pt x="209324" y="53141"/>
                      <a:pt x="206835" y="56760"/>
                      <a:pt x="205430" y="61213"/>
                    </a:cubicBezTo>
                    <a:cubicBezTo>
                      <a:pt x="203799" y="66440"/>
                      <a:pt x="201061" y="70488"/>
                      <a:pt x="197310" y="73215"/>
                    </a:cubicBezTo>
                    <a:cubicBezTo>
                      <a:pt x="194084" y="75560"/>
                      <a:pt x="190202" y="76834"/>
                      <a:pt x="186107" y="76894"/>
                    </a:cubicBezTo>
                    <a:lnTo>
                      <a:pt x="185764" y="76897"/>
                    </a:lnTo>
                    <a:cubicBezTo>
                      <a:pt x="178608" y="76897"/>
                      <a:pt x="172373" y="73237"/>
                      <a:pt x="170533" y="67928"/>
                    </a:cubicBezTo>
                    <a:cubicBezTo>
                      <a:pt x="169450" y="64821"/>
                      <a:pt x="169593" y="62130"/>
                      <a:pt x="170986" y="59201"/>
                    </a:cubicBezTo>
                    <a:cubicBezTo>
                      <a:pt x="172414" y="56213"/>
                      <a:pt x="175034" y="53212"/>
                      <a:pt x="177808" y="50033"/>
                    </a:cubicBezTo>
                    <a:cubicBezTo>
                      <a:pt x="183047" y="44021"/>
                      <a:pt x="188988" y="37210"/>
                      <a:pt x="190369" y="27078"/>
                    </a:cubicBezTo>
                    <a:cubicBezTo>
                      <a:pt x="191286" y="20375"/>
                      <a:pt x="189893" y="14208"/>
                      <a:pt x="186333" y="9243"/>
                    </a:cubicBezTo>
                    <a:cubicBezTo>
                      <a:pt x="183070" y="4671"/>
                      <a:pt x="178260" y="1551"/>
                      <a:pt x="172795" y="432"/>
                    </a:cubicBezTo>
                    <a:cubicBezTo>
                      <a:pt x="171366" y="143"/>
                      <a:pt x="169931" y="0"/>
                      <a:pt x="168506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1424" name="Google Shape;1424;p37"/>
              <p:cNvSpPr/>
              <p:nvPr/>
            </p:nvSpPr>
            <p:spPr>
              <a:xfrm>
                <a:off x="-19525" y="1889189"/>
                <a:ext cx="9184121" cy="2798203"/>
              </a:xfrm>
              <a:custGeom>
                <a:avLst/>
                <a:gdLst/>
                <a:ahLst/>
                <a:cxnLst/>
                <a:rect l="l" t="t" r="r" b="b"/>
                <a:pathLst>
                  <a:path w="286489" h="87287" extrusionOk="0">
                    <a:moveTo>
                      <a:pt x="167580" y="1"/>
                    </a:moveTo>
                    <a:cubicBezTo>
                      <a:pt x="167572" y="1"/>
                      <a:pt x="167565" y="1"/>
                      <a:pt x="167557" y="2"/>
                    </a:cubicBezTo>
                    <a:cubicBezTo>
                      <a:pt x="166153" y="109"/>
                      <a:pt x="164760" y="383"/>
                      <a:pt x="163438" y="823"/>
                    </a:cubicBezTo>
                    <a:cubicBezTo>
                      <a:pt x="163247" y="895"/>
                      <a:pt x="163152" y="1085"/>
                      <a:pt x="163212" y="1264"/>
                    </a:cubicBezTo>
                    <a:cubicBezTo>
                      <a:pt x="163259" y="1406"/>
                      <a:pt x="163402" y="1502"/>
                      <a:pt x="163545" y="1502"/>
                    </a:cubicBezTo>
                    <a:cubicBezTo>
                      <a:pt x="163581" y="1502"/>
                      <a:pt x="163617" y="1490"/>
                      <a:pt x="163652" y="1478"/>
                    </a:cubicBezTo>
                    <a:cubicBezTo>
                      <a:pt x="164926" y="1061"/>
                      <a:pt x="166260" y="787"/>
                      <a:pt x="167605" y="692"/>
                    </a:cubicBezTo>
                    <a:cubicBezTo>
                      <a:pt x="167796" y="668"/>
                      <a:pt x="167938" y="502"/>
                      <a:pt x="167927" y="323"/>
                    </a:cubicBezTo>
                    <a:cubicBezTo>
                      <a:pt x="167915" y="140"/>
                      <a:pt x="167761" y="1"/>
                      <a:pt x="167580" y="1"/>
                    </a:cubicBezTo>
                    <a:close/>
                    <a:moveTo>
                      <a:pt x="171689" y="186"/>
                    </a:moveTo>
                    <a:cubicBezTo>
                      <a:pt x="171532" y="186"/>
                      <a:pt x="171387" y="307"/>
                      <a:pt x="171356" y="466"/>
                    </a:cubicBezTo>
                    <a:cubicBezTo>
                      <a:pt x="171332" y="656"/>
                      <a:pt x="171451" y="835"/>
                      <a:pt x="171641" y="871"/>
                    </a:cubicBezTo>
                    <a:cubicBezTo>
                      <a:pt x="172963" y="1085"/>
                      <a:pt x="174273" y="1466"/>
                      <a:pt x="175523" y="1978"/>
                    </a:cubicBezTo>
                    <a:cubicBezTo>
                      <a:pt x="175570" y="2002"/>
                      <a:pt x="175618" y="2014"/>
                      <a:pt x="175654" y="2014"/>
                    </a:cubicBezTo>
                    <a:cubicBezTo>
                      <a:pt x="175797" y="2014"/>
                      <a:pt x="175916" y="1930"/>
                      <a:pt x="175975" y="1799"/>
                    </a:cubicBezTo>
                    <a:cubicBezTo>
                      <a:pt x="176047" y="1621"/>
                      <a:pt x="175963" y="1418"/>
                      <a:pt x="175797" y="1347"/>
                    </a:cubicBezTo>
                    <a:cubicBezTo>
                      <a:pt x="174487" y="799"/>
                      <a:pt x="173130" y="418"/>
                      <a:pt x="171748" y="192"/>
                    </a:cubicBezTo>
                    <a:cubicBezTo>
                      <a:pt x="171729" y="188"/>
                      <a:pt x="171709" y="186"/>
                      <a:pt x="171689" y="186"/>
                    </a:cubicBezTo>
                    <a:close/>
                    <a:moveTo>
                      <a:pt x="159823" y="2576"/>
                    </a:moveTo>
                    <a:cubicBezTo>
                      <a:pt x="159759" y="2576"/>
                      <a:pt x="159696" y="2594"/>
                      <a:pt x="159640" y="2633"/>
                    </a:cubicBezTo>
                    <a:cubicBezTo>
                      <a:pt x="158473" y="3371"/>
                      <a:pt x="157366" y="4252"/>
                      <a:pt x="156366" y="5264"/>
                    </a:cubicBezTo>
                    <a:cubicBezTo>
                      <a:pt x="156235" y="5395"/>
                      <a:pt x="156235" y="5621"/>
                      <a:pt x="156366" y="5752"/>
                    </a:cubicBezTo>
                    <a:cubicBezTo>
                      <a:pt x="156437" y="5824"/>
                      <a:pt x="156520" y="5848"/>
                      <a:pt x="156616" y="5848"/>
                    </a:cubicBezTo>
                    <a:cubicBezTo>
                      <a:pt x="156699" y="5848"/>
                      <a:pt x="156782" y="5824"/>
                      <a:pt x="156854" y="5752"/>
                    </a:cubicBezTo>
                    <a:cubicBezTo>
                      <a:pt x="157818" y="4776"/>
                      <a:pt x="158878" y="3919"/>
                      <a:pt x="160009" y="3216"/>
                    </a:cubicBezTo>
                    <a:cubicBezTo>
                      <a:pt x="160164" y="3109"/>
                      <a:pt x="160211" y="2895"/>
                      <a:pt x="160116" y="2740"/>
                    </a:cubicBezTo>
                    <a:cubicBezTo>
                      <a:pt x="160048" y="2634"/>
                      <a:pt x="159935" y="2576"/>
                      <a:pt x="159823" y="2576"/>
                    </a:cubicBezTo>
                    <a:close/>
                    <a:moveTo>
                      <a:pt x="179255" y="3333"/>
                    </a:moveTo>
                    <a:cubicBezTo>
                      <a:pt x="179147" y="3333"/>
                      <a:pt x="179041" y="3383"/>
                      <a:pt x="178976" y="3478"/>
                    </a:cubicBezTo>
                    <a:cubicBezTo>
                      <a:pt x="178868" y="3633"/>
                      <a:pt x="178892" y="3847"/>
                      <a:pt x="179047" y="3954"/>
                    </a:cubicBezTo>
                    <a:cubicBezTo>
                      <a:pt x="180142" y="4752"/>
                      <a:pt x="181154" y="5669"/>
                      <a:pt x="182035" y="6681"/>
                    </a:cubicBezTo>
                    <a:cubicBezTo>
                      <a:pt x="182107" y="6764"/>
                      <a:pt x="182202" y="6800"/>
                      <a:pt x="182297" y="6800"/>
                    </a:cubicBezTo>
                    <a:cubicBezTo>
                      <a:pt x="182381" y="6800"/>
                      <a:pt x="182464" y="6776"/>
                      <a:pt x="182524" y="6717"/>
                    </a:cubicBezTo>
                    <a:cubicBezTo>
                      <a:pt x="182667" y="6586"/>
                      <a:pt x="182678" y="6371"/>
                      <a:pt x="182559" y="6229"/>
                    </a:cubicBezTo>
                    <a:cubicBezTo>
                      <a:pt x="181631" y="5169"/>
                      <a:pt x="180595" y="4216"/>
                      <a:pt x="179452" y="3395"/>
                    </a:cubicBezTo>
                    <a:cubicBezTo>
                      <a:pt x="179392" y="3353"/>
                      <a:pt x="179323" y="3333"/>
                      <a:pt x="179255" y="3333"/>
                    </a:cubicBezTo>
                    <a:close/>
                    <a:moveTo>
                      <a:pt x="154018" y="8367"/>
                    </a:moveTo>
                    <a:cubicBezTo>
                      <a:pt x="153904" y="8367"/>
                      <a:pt x="153795" y="8420"/>
                      <a:pt x="153734" y="8526"/>
                    </a:cubicBezTo>
                    <a:cubicBezTo>
                      <a:pt x="152984" y="9646"/>
                      <a:pt x="152306" y="10884"/>
                      <a:pt x="151722" y="12194"/>
                    </a:cubicBezTo>
                    <a:cubicBezTo>
                      <a:pt x="151651" y="12360"/>
                      <a:pt x="151722" y="12563"/>
                      <a:pt x="151901" y="12646"/>
                    </a:cubicBezTo>
                    <a:cubicBezTo>
                      <a:pt x="151936" y="12670"/>
                      <a:pt x="151984" y="12682"/>
                      <a:pt x="152032" y="12682"/>
                    </a:cubicBezTo>
                    <a:cubicBezTo>
                      <a:pt x="152163" y="12682"/>
                      <a:pt x="152294" y="12598"/>
                      <a:pt x="152353" y="12467"/>
                    </a:cubicBezTo>
                    <a:cubicBezTo>
                      <a:pt x="152925" y="11193"/>
                      <a:pt x="153580" y="9991"/>
                      <a:pt x="154306" y="8907"/>
                    </a:cubicBezTo>
                    <a:cubicBezTo>
                      <a:pt x="154413" y="8741"/>
                      <a:pt x="154365" y="8526"/>
                      <a:pt x="154211" y="8419"/>
                    </a:cubicBezTo>
                    <a:cubicBezTo>
                      <a:pt x="154150" y="8385"/>
                      <a:pt x="154083" y="8367"/>
                      <a:pt x="154018" y="8367"/>
                    </a:cubicBezTo>
                    <a:close/>
                    <a:moveTo>
                      <a:pt x="184642" y="9505"/>
                    </a:moveTo>
                    <a:cubicBezTo>
                      <a:pt x="184586" y="9505"/>
                      <a:pt x="184530" y="9520"/>
                      <a:pt x="184476" y="9550"/>
                    </a:cubicBezTo>
                    <a:cubicBezTo>
                      <a:pt x="184310" y="9634"/>
                      <a:pt x="184238" y="9848"/>
                      <a:pt x="184333" y="10015"/>
                    </a:cubicBezTo>
                    <a:cubicBezTo>
                      <a:pt x="184964" y="11193"/>
                      <a:pt x="185464" y="12455"/>
                      <a:pt x="185834" y="13765"/>
                    </a:cubicBezTo>
                    <a:cubicBezTo>
                      <a:pt x="185869" y="13920"/>
                      <a:pt x="186012" y="14027"/>
                      <a:pt x="186167" y="14027"/>
                    </a:cubicBezTo>
                    <a:cubicBezTo>
                      <a:pt x="186191" y="14027"/>
                      <a:pt x="186226" y="14015"/>
                      <a:pt x="186262" y="14015"/>
                    </a:cubicBezTo>
                    <a:cubicBezTo>
                      <a:pt x="186441" y="13956"/>
                      <a:pt x="186548" y="13765"/>
                      <a:pt x="186500" y="13587"/>
                    </a:cubicBezTo>
                    <a:cubicBezTo>
                      <a:pt x="186119" y="12217"/>
                      <a:pt x="185595" y="10908"/>
                      <a:pt x="184941" y="9693"/>
                    </a:cubicBezTo>
                    <a:cubicBezTo>
                      <a:pt x="184876" y="9572"/>
                      <a:pt x="184761" y="9505"/>
                      <a:pt x="184642" y="9505"/>
                    </a:cubicBezTo>
                    <a:close/>
                    <a:moveTo>
                      <a:pt x="96644" y="13551"/>
                    </a:moveTo>
                    <a:cubicBezTo>
                      <a:pt x="96465" y="13551"/>
                      <a:pt x="96299" y="13694"/>
                      <a:pt x="96299" y="13884"/>
                    </a:cubicBezTo>
                    <a:cubicBezTo>
                      <a:pt x="96287" y="14075"/>
                      <a:pt x="96441" y="14230"/>
                      <a:pt x="96632" y="14241"/>
                    </a:cubicBezTo>
                    <a:cubicBezTo>
                      <a:pt x="98037" y="14277"/>
                      <a:pt x="99394" y="14432"/>
                      <a:pt x="100668" y="14694"/>
                    </a:cubicBezTo>
                    <a:lnTo>
                      <a:pt x="100728" y="14694"/>
                    </a:lnTo>
                    <a:cubicBezTo>
                      <a:pt x="100894" y="14694"/>
                      <a:pt x="101037" y="14587"/>
                      <a:pt x="101073" y="14420"/>
                    </a:cubicBezTo>
                    <a:cubicBezTo>
                      <a:pt x="101109" y="14241"/>
                      <a:pt x="100990" y="14051"/>
                      <a:pt x="100799" y="14015"/>
                    </a:cubicBezTo>
                    <a:cubicBezTo>
                      <a:pt x="99489" y="13753"/>
                      <a:pt x="98096" y="13598"/>
                      <a:pt x="96644" y="13551"/>
                    </a:cubicBezTo>
                    <a:close/>
                    <a:moveTo>
                      <a:pt x="92524" y="13736"/>
                    </a:moveTo>
                    <a:cubicBezTo>
                      <a:pt x="92504" y="13736"/>
                      <a:pt x="92485" y="13738"/>
                      <a:pt x="92465" y="13741"/>
                    </a:cubicBezTo>
                    <a:cubicBezTo>
                      <a:pt x="91119" y="13932"/>
                      <a:pt x="89750" y="14277"/>
                      <a:pt x="88405" y="14777"/>
                    </a:cubicBezTo>
                    <a:cubicBezTo>
                      <a:pt x="88226" y="14837"/>
                      <a:pt x="88131" y="15039"/>
                      <a:pt x="88190" y="15218"/>
                    </a:cubicBezTo>
                    <a:cubicBezTo>
                      <a:pt x="88250" y="15361"/>
                      <a:pt x="88381" y="15444"/>
                      <a:pt x="88524" y="15444"/>
                    </a:cubicBezTo>
                    <a:cubicBezTo>
                      <a:pt x="88559" y="15444"/>
                      <a:pt x="88595" y="15432"/>
                      <a:pt x="88643" y="15420"/>
                    </a:cubicBezTo>
                    <a:cubicBezTo>
                      <a:pt x="89941" y="14944"/>
                      <a:pt x="91262" y="14611"/>
                      <a:pt x="92560" y="14420"/>
                    </a:cubicBezTo>
                    <a:cubicBezTo>
                      <a:pt x="92750" y="14396"/>
                      <a:pt x="92881" y="14218"/>
                      <a:pt x="92858" y="14027"/>
                    </a:cubicBezTo>
                    <a:cubicBezTo>
                      <a:pt x="92836" y="13867"/>
                      <a:pt x="92691" y="13736"/>
                      <a:pt x="92524" y="13736"/>
                    </a:cubicBezTo>
                    <a:close/>
                    <a:moveTo>
                      <a:pt x="104664" y="15238"/>
                    </a:moveTo>
                    <a:cubicBezTo>
                      <a:pt x="104532" y="15238"/>
                      <a:pt x="104400" y="15311"/>
                      <a:pt x="104347" y="15444"/>
                    </a:cubicBezTo>
                    <a:cubicBezTo>
                      <a:pt x="104276" y="15623"/>
                      <a:pt x="104347" y="15825"/>
                      <a:pt x="104526" y="15896"/>
                    </a:cubicBezTo>
                    <a:cubicBezTo>
                      <a:pt x="105764" y="16432"/>
                      <a:pt x="106943" y="17123"/>
                      <a:pt x="108026" y="17920"/>
                    </a:cubicBezTo>
                    <a:cubicBezTo>
                      <a:pt x="108086" y="17968"/>
                      <a:pt x="108157" y="17992"/>
                      <a:pt x="108229" y="17992"/>
                    </a:cubicBezTo>
                    <a:cubicBezTo>
                      <a:pt x="108336" y="17992"/>
                      <a:pt x="108431" y="17944"/>
                      <a:pt x="108502" y="17849"/>
                    </a:cubicBezTo>
                    <a:cubicBezTo>
                      <a:pt x="108622" y="17694"/>
                      <a:pt x="108586" y="17480"/>
                      <a:pt x="108431" y="17373"/>
                    </a:cubicBezTo>
                    <a:cubicBezTo>
                      <a:pt x="107312" y="16539"/>
                      <a:pt x="106097" y="15825"/>
                      <a:pt x="104800" y="15265"/>
                    </a:cubicBezTo>
                    <a:cubicBezTo>
                      <a:pt x="104757" y="15247"/>
                      <a:pt x="104710" y="15238"/>
                      <a:pt x="104664" y="15238"/>
                    </a:cubicBezTo>
                    <a:close/>
                    <a:moveTo>
                      <a:pt x="84800" y="16538"/>
                    </a:moveTo>
                    <a:cubicBezTo>
                      <a:pt x="84739" y="16538"/>
                      <a:pt x="84676" y="16554"/>
                      <a:pt x="84619" y="16587"/>
                    </a:cubicBezTo>
                    <a:cubicBezTo>
                      <a:pt x="83416" y="17313"/>
                      <a:pt x="82285" y="18147"/>
                      <a:pt x="81249" y="19063"/>
                    </a:cubicBezTo>
                    <a:cubicBezTo>
                      <a:pt x="81106" y="19194"/>
                      <a:pt x="81094" y="19409"/>
                      <a:pt x="81213" y="19552"/>
                    </a:cubicBezTo>
                    <a:cubicBezTo>
                      <a:pt x="81285" y="19635"/>
                      <a:pt x="81380" y="19671"/>
                      <a:pt x="81475" y="19671"/>
                    </a:cubicBezTo>
                    <a:cubicBezTo>
                      <a:pt x="81559" y="19671"/>
                      <a:pt x="81642" y="19635"/>
                      <a:pt x="81701" y="19587"/>
                    </a:cubicBezTo>
                    <a:cubicBezTo>
                      <a:pt x="82702" y="18682"/>
                      <a:pt x="83809" y="17873"/>
                      <a:pt x="84976" y="17182"/>
                    </a:cubicBezTo>
                    <a:cubicBezTo>
                      <a:pt x="85142" y="17075"/>
                      <a:pt x="85190" y="16873"/>
                      <a:pt x="85095" y="16706"/>
                    </a:cubicBezTo>
                    <a:cubicBezTo>
                      <a:pt x="85032" y="16597"/>
                      <a:pt x="84918" y="16538"/>
                      <a:pt x="84800" y="16538"/>
                    </a:cubicBezTo>
                    <a:close/>
                    <a:moveTo>
                      <a:pt x="150624" y="15861"/>
                    </a:moveTo>
                    <a:cubicBezTo>
                      <a:pt x="150474" y="15861"/>
                      <a:pt x="150331" y="15961"/>
                      <a:pt x="150282" y="16111"/>
                    </a:cubicBezTo>
                    <a:cubicBezTo>
                      <a:pt x="150222" y="16349"/>
                      <a:pt x="150151" y="16575"/>
                      <a:pt x="150091" y="16813"/>
                    </a:cubicBezTo>
                    <a:cubicBezTo>
                      <a:pt x="149793" y="17897"/>
                      <a:pt x="149591" y="19004"/>
                      <a:pt x="149460" y="20218"/>
                    </a:cubicBezTo>
                    <a:cubicBezTo>
                      <a:pt x="149436" y="20409"/>
                      <a:pt x="149579" y="20576"/>
                      <a:pt x="149770" y="20587"/>
                    </a:cubicBezTo>
                    <a:cubicBezTo>
                      <a:pt x="149781" y="20599"/>
                      <a:pt x="149793" y="20599"/>
                      <a:pt x="149805" y="20599"/>
                    </a:cubicBezTo>
                    <a:cubicBezTo>
                      <a:pt x="149972" y="20599"/>
                      <a:pt x="150127" y="20468"/>
                      <a:pt x="150151" y="20290"/>
                    </a:cubicBezTo>
                    <a:cubicBezTo>
                      <a:pt x="150270" y="19111"/>
                      <a:pt x="150472" y="18039"/>
                      <a:pt x="150746" y="17004"/>
                    </a:cubicBezTo>
                    <a:cubicBezTo>
                      <a:pt x="150817" y="16766"/>
                      <a:pt x="150877" y="16527"/>
                      <a:pt x="150948" y="16301"/>
                    </a:cubicBezTo>
                    <a:cubicBezTo>
                      <a:pt x="150996" y="16123"/>
                      <a:pt x="150901" y="15932"/>
                      <a:pt x="150710" y="15873"/>
                    </a:cubicBezTo>
                    <a:cubicBezTo>
                      <a:pt x="150681" y="15865"/>
                      <a:pt x="150652" y="15861"/>
                      <a:pt x="150624" y="15861"/>
                    </a:cubicBezTo>
                    <a:close/>
                    <a:moveTo>
                      <a:pt x="186856" y="17396"/>
                    </a:moveTo>
                    <a:cubicBezTo>
                      <a:pt x="186849" y="17396"/>
                      <a:pt x="186841" y="17396"/>
                      <a:pt x="186834" y="17397"/>
                    </a:cubicBezTo>
                    <a:cubicBezTo>
                      <a:pt x="186643" y="17408"/>
                      <a:pt x="186500" y="17575"/>
                      <a:pt x="186512" y="17766"/>
                    </a:cubicBezTo>
                    <a:cubicBezTo>
                      <a:pt x="186560" y="18290"/>
                      <a:pt x="186572" y="18825"/>
                      <a:pt x="186572" y="19361"/>
                    </a:cubicBezTo>
                    <a:cubicBezTo>
                      <a:pt x="186572" y="20171"/>
                      <a:pt x="186536" y="21004"/>
                      <a:pt x="186441" y="21826"/>
                    </a:cubicBezTo>
                    <a:cubicBezTo>
                      <a:pt x="186429" y="22016"/>
                      <a:pt x="186560" y="22183"/>
                      <a:pt x="186750" y="22207"/>
                    </a:cubicBezTo>
                    <a:lnTo>
                      <a:pt x="186786" y="22207"/>
                    </a:lnTo>
                    <a:cubicBezTo>
                      <a:pt x="186965" y="22207"/>
                      <a:pt x="187108" y="22076"/>
                      <a:pt x="187131" y="21897"/>
                    </a:cubicBezTo>
                    <a:cubicBezTo>
                      <a:pt x="187215" y="21052"/>
                      <a:pt x="187262" y="20195"/>
                      <a:pt x="187262" y="19361"/>
                    </a:cubicBezTo>
                    <a:cubicBezTo>
                      <a:pt x="187262" y="18813"/>
                      <a:pt x="187239" y="18254"/>
                      <a:pt x="187203" y="17718"/>
                    </a:cubicBezTo>
                    <a:cubicBezTo>
                      <a:pt x="187191" y="17535"/>
                      <a:pt x="187037" y="17396"/>
                      <a:pt x="186856" y="17396"/>
                    </a:cubicBezTo>
                    <a:close/>
                    <a:moveTo>
                      <a:pt x="111239" y="20113"/>
                    </a:moveTo>
                    <a:cubicBezTo>
                      <a:pt x="111159" y="20113"/>
                      <a:pt x="111080" y="20140"/>
                      <a:pt x="111015" y="20195"/>
                    </a:cubicBezTo>
                    <a:cubicBezTo>
                      <a:pt x="110872" y="20325"/>
                      <a:pt x="110848" y="20540"/>
                      <a:pt x="110979" y="20683"/>
                    </a:cubicBezTo>
                    <a:cubicBezTo>
                      <a:pt x="111824" y="21671"/>
                      <a:pt x="112622" y="22778"/>
                      <a:pt x="113324" y="23993"/>
                    </a:cubicBezTo>
                    <a:cubicBezTo>
                      <a:pt x="113396" y="24112"/>
                      <a:pt x="113503" y="24171"/>
                      <a:pt x="113622" y="24171"/>
                    </a:cubicBezTo>
                    <a:cubicBezTo>
                      <a:pt x="113682" y="24171"/>
                      <a:pt x="113741" y="24147"/>
                      <a:pt x="113801" y="24124"/>
                    </a:cubicBezTo>
                    <a:cubicBezTo>
                      <a:pt x="113956" y="24028"/>
                      <a:pt x="114015" y="23814"/>
                      <a:pt x="113920" y="23647"/>
                    </a:cubicBezTo>
                    <a:cubicBezTo>
                      <a:pt x="113194" y="22397"/>
                      <a:pt x="112372" y="21254"/>
                      <a:pt x="111503" y="20230"/>
                    </a:cubicBezTo>
                    <a:cubicBezTo>
                      <a:pt x="111431" y="20152"/>
                      <a:pt x="111335" y="20113"/>
                      <a:pt x="111239" y="20113"/>
                    </a:cubicBezTo>
                    <a:close/>
                    <a:moveTo>
                      <a:pt x="78671" y="22010"/>
                    </a:moveTo>
                    <a:cubicBezTo>
                      <a:pt x="78568" y="22010"/>
                      <a:pt x="78467" y="22056"/>
                      <a:pt x="78403" y="22147"/>
                    </a:cubicBezTo>
                    <a:cubicBezTo>
                      <a:pt x="77546" y="23278"/>
                      <a:pt x="76820" y="24481"/>
                      <a:pt x="76237" y="25743"/>
                    </a:cubicBezTo>
                    <a:cubicBezTo>
                      <a:pt x="76153" y="25910"/>
                      <a:pt x="76225" y="26112"/>
                      <a:pt x="76403" y="26195"/>
                    </a:cubicBezTo>
                    <a:cubicBezTo>
                      <a:pt x="76451" y="26219"/>
                      <a:pt x="76498" y="26231"/>
                      <a:pt x="76546" y="26231"/>
                    </a:cubicBezTo>
                    <a:cubicBezTo>
                      <a:pt x="76677" y="26231"/>
                      <a:pt x="76796" y="26160"/>
                      <a:pt x="76856" y="26029"/>
                    </a:cubicBezTo>
                    <a:cubicBezTo>
                      <a:pt x="77427" y="24814"/>
                      <a:pt x="78130" y="23647"/>
                      <a:pt x="78951" y="22564"/>
                    </a:cubicBezTo>
                    <a:cubicBezTo>
                      <a:pt x="79070" y="22409"/>
                      <a:pt x="79034" y="22195"/>
                      <a:pt x="78880" y="22076"/>
                    </a:cubicBezTo>
                    <a:cubicBezTo>
                      <a:pt x="78816" y="22032"/>
                      <a:pt x="78743" y="22010"/>
                      <a:pt x="78671" y="22010"/>
                    </a:cubicBezTo>
                    <a:close/>
                    <a:moveTo>
                      <a:pt x="149650" y="24028"/>
                    </a:moveTo>
                    <a:cubicBezTo>
                      <a:pt x="149460" y="24040"/>
                      <a:pt x="149317" y="24195"/>
                      <a:pt x="149317" y="24386"/>
                    </a:cubicBezTo>
                    <a:cubicBezTo>
                      <a:pt x="149353" y="25600"/>
                      <a:pt x="149436" y="26922"/>
                      <a:pt x="149591" y="28529"/>
                    </a:cubicBezTo>
                    <a:cubicBezTo>
                      <a:pt x="149603" y="28707"/>
                      <a:pt x="149758" y="28838"/>
                      <a:pt x="149924" y="28838"/>
                    </a:cubicBezTo>
                    <a:lnTo>
                      <a:pt x="149960" y="28838"/>
                    </a:lnTo>
                    <a:cubicBezTo>
                      <a:pt x="150151" y="28827"/>
                      <a:pt x="150293" y="28660"/>
                      <a:pt x="150270" y="28469"/>
                    </a:cubicBezTo>
                    <a:cubicBezTo>
                      <a:pt x="150127" y="26874"/>
                      <a:pt x="150031" y="25564"/>
                      <a:pt x="150008" y="24362"/>
                    </a:cubicBezTo>
                    <a:cubicBezTo>
                      <a:pt x="149996" y="24183"/>
                      <a:pt x="149841" y="24028"/>
                      <a:pt x="149650" y="24028"/>
                    </a:cubicBezTo>
                    <a:close/>
                    <a:moveTo>
                      <a:pt x="186045" y="25577"/>
                    </a:moveTo>
                    <a:cubicBezTo>
                      <a:pt x="185895" y="25577"/>
                      <a:pt x="185755" y="25678"/>
                      <a:pt x="185715" y="25838"/>
                    </a:cubicBezTo>
                    <a:cubicBezTo>
                      <a:pt x="185369" y="27124"/>
                      <a:pt x="184929" y="28422"/>
                      <a:pt x="184381" y="29684"/>
                    </a:cubicBezTo>
                    <a:cubicBezTo>
                      <a:pt x="184310" y="29850"/>
                      <a:pt x="184381" y="30053"/>
                      <a:pt x="184560" y="30136"/>
                    </a:cubicBezTo>
                    <a:cubicBezTo>
                      <a:pt x="184607" y="30148"/>
                      <a:pt x="184655" y="30160"/>
                      <a:pt x="184702" y="30160"/>
                    </a:cubicBezTo>
                    <a:cubicBezTo>
                      <a:pt x="184833" y="30160"/>
                      <a:pt x="184953" y="30089"/>
                      <a:pt x="185012" y="29958"/>
                    </a:cubicBezTo>
                    <a:cubicBezTo>
                      <a:pt x="185572" y="28660"/>
                      <a:pt x="186036" y="27326"/>
                      <a:pt x="186381" y="26005"/>
                    </a:cubicBezTo>
                    <a:cubicBezTo>
                      <a:pt x="186429" y="25826"/>
                      <a:pt x="186322" y="25636"/>
                      <a:pt x="186131" y="25588"/>
                    </a:cubicBezTo>
                    <a:cubicBezTo>
                      <a:pt x="186103" y="25580"/>
                      <a:pt x="186074" y="25577"/>
                      <a:pt x="186045" y="25577"/>
                    </a:cubicBezTo>
                    <a:close/>
                    <a:moveTo>
                      <a:pt x="115433" y="27194"/>
                    </a:moveTo>
                    <a:cubicBezTo>
                      <a:pt x="115389" y="27194"/>
                      <a:pt x="115344" y="27202"/>
                      <a:pt x="115301" y="27219"/>
                    </a:cubicBezTo>
                    <a:cubicBezTo>
                      <a:pt x="115122" y="27291"/>
                      <a:pt x="115039" y="27493"/>
                      <a:pt x="115110" y="27660"/>
                    </a:cubicBezTo>
                    <a:cubicBezTo>
                      <a:pt x="115599" y="28862"/>
                      <a:pt x="116039" y="30172"/>
                      <a:pt x="116432" y="31541"/>
                    </a:cubicBezTo>
                    <a:cubicBezTo>
                      <a:pt x="116468" y="31696"/>
                      <a:pt x="116611" y="31791"/>
                      <a:pt x="116765" y="31791"/>
                    </a:cubicBezTo>
                    <a:cubicBezTo>
                      <a:pt x="116789" y="31791"/>
                      <a:pt x="116825" y="31791"/>
                      <a:pt x="116861" y="31779"/>
                    </a:cubicBezTo>
                    <a:cubicBezTo>
                      <a:pt x="117039" y="31720"/>
                      <a:pt x="117146" y="31529"/>
                      <a:pt x="117099" y="31351"/>
                    </a:cubicBezTo>
                    <a:cubicBezTo>
                      <a:pt x="116694" y="29958"/>
                      <a:pt x="116253" y="28636"/>
                      <a:pt x="115753" y="27410"/>
                    </a:cubicBezTo>
                    <a:cubicBezTo>
                      <a:pt x="115699" y="27274"/>
                      <a:pt x="115570" y="27194"/>
                      <a:pt x="115433" y="27194"/>
                    </a:cubicBezTo>
                    <a:close/>
                    <a:moveTo>
                      <a:pt x="75192" y="29435"/>
                    </a:moveTo>
                    <a:cubicBezTo>
                      <a:pt x="75040" y="29435"/>
                      <a:pt x="74898" y="29546"/>
                      <a:pt x="74867" y="29708"/>
                    </a:cubicBezTo>
                    <a:cubicBezTo>
                      <a:pt x="74558" y="31041"/>
                      <a:pt x="74379" y="32446"/>
                      <a:pt x="74343" y="33863"/>
                    </a:cubicBezTo>
                    <a:cubicBezTo>
                      <a:pt x="74343" y="34053"/>
                      <a:pt x="74486" y="34208"/>
                      <a:pt x="74677" y="34220"/>
                    </a:cubicBezTo>
                    <a:lnTo>
                      <a:pt x="74689" y="34220"/>
                    </a:lnTo>
                    <a:cubicBezTo>
                      <a:pt x="74879" y="34220"/>
                      <a:pt x="75022" y="34065"/>
                      <a:pt x="75034" y="33875"/>
                    </a:cubicBezTo>
                    <a:cubicBezTo>
                      <a:pt x="75070" y="32506"/>
                      <a:pt x="75236" y="31160"/>
                      <a:pt x="75534" y="29862"/>
                    </a:cubicBezTo>
                    <a:cubicBezTo>
                      <a:pt x="75582" y="29672"/>
                      <a:pt x="75463" y="29493"/>
                      <a:pt x="75272" y="29446"/>
                    </a:cubicBezTo>
                    <a:cubicBezTo>
                      <a:pt x="75245" y="29439"/>
                      <a:pt x="75219" y="29435"/>
                      <a:pt x="75192" y="29435"/>
                    </a:cubicBezTo>
                    <a:close/>
                    <a:moveTo>
                      <a:pt x="150371" y="32265"/>
                    </a:moveTo>
                    <a:cubicBezTo>
                      <a:pt x="150357" y="32265"/>
                      <a:pt x="150343" y="32266"/>
                      <a:pt x="150329" y="32267"/>
                    </a:cubicBezTo>
                    <a:cubicBezTo>
                      <a:pt x="150139" y="32291"/>
                      <a:pt x="150008" y="32458"/>
                      <a:pt x="150020" y="32648"/>
                    </a:cubicBezTo>
                    <a:cubicBezTo>
                      <a:pt x="150162" y="33946"/>
                      <a:pt x="150305" y="35351"/>
                      <a:pt x="150389" y="36744"/>
                    </a:cubicBezTo>
                    <a:cubicBezTo>
                      <a:pt x="150401" y="36923"/>
                      <a:pt x="150555" y="37066"/>
                      <a:pt x="150734" y="37066"/>
                    </a:cubicBezTo>
                    <a:lnTo>
                      <a:pt x="150758" y="37066"/>
                    </a:lnTo>
                    <a:cubicBezTo>
                      <a:pt x="150948" y="37054"/>
                      <a:pt x="151091" y="36887"/>
                      <a:pt x="151079" y="36697"/>
                    </a:cubicBezTo>
                    <a:cubicBezTo>
                      <a:pt x="150996" y="35292"/>
                      <a:pt x="150853" y="33887"/>
                      <a:pt x="150710" y="32565"/>
                    </a:cubicBezTo>
                    <a:cubicBezTo>
                      <a:pt x="150688" y="32400"/>
                      <a:pt x="150543" y="32265"/>
                      <a:pt x="150371" y="32265"/>
                    </a:cubicBezTo>
                    <a:close/>
                    <a:moveTo>
                      <a:pt x="182815" y="33148"/>
                    </a:moveTo>
                    <a:cubicBezTo>
                      <a:pt x="182700" y="33148"/>
                      <a:pt x="182586" y="33206"/>
                      <a:pt x="182524" y="33315"/>
                    </a:cubicBezTo>
                    <a:cubicBezTo>
                      <a:pt x="181857" y="34434"/>
                      <a:pt x="181119" y="35554"/>
                      <a:pt x="180250" y="36732"/>
                    </a:cubicBezTo>
                    <a:cubicBezTo>
                      <a:pt x="180142" y="36875"/>
                      <a:pt x="180166" y="37101"/>
                      <a:pt x="180321" y="37209"/>
                    </a:cubicBezTo>
                    <a:cubicBezTo>
                      <a:pt x="180392" y="37256"/>
                      <a:pt x="180452" y="37280"/>
                      <a:pt x="180523" y="37280"/>
                    </a:cubicBezTo>
                    <a:cubicBezTo>
                      <a:pt x="180631" y="37280"/>
                      <a:pt x="180738" y="37232"/>
                      <a:pt x="180809" y="37137"/>
                    </a:cubicBezTo>
                    <a:cubicBezTo>
                      <a:pt x="181678" y="35935"/>
                      <a:pt x="182440" y="34803"/>
                      <a:pt x="183107" y="33660"/>
                    </a:cubicBezTo>
                    <a:cubicBezTo>
                      <a:pt x="183214" y="33506"/>
                      <a:pt x="183155" y="33291"/>
                      <a:pt x="182988" y="33196"/>
                    </a:cubicBezTo>
                    <a:cubicBezTo>
                      <a:pt x="182935" y="33163"/>
                      <a:pt x="182875" y="33148"/>
                      <a:pt x="182815" y="33148"/>
                    </a:cubicBezTo>
                    <a:close/>
                    <a:moveTo>
                      <a:pt x="117710" y="35119"/>
                    </a:moveTo>
                    <a:cubicBezTo>
                      <a:pt x="117689" y="35119"/>
                      <a:pt x="117668" y="35121"/>
                      <a:pt x="117646" y="35125"/>
                    </a:cubicBezTo>
                    <a:cubicBezTo>
                      <a:pt x="117456" y="35161"/>
                      <a:pt x="117337" y="35351"/>
                      <a:pt x="117373" y="35530"/>
                    </a:cubicBezTo>
                    <a:cubicBezTo>
                      <a:pt x="117396" y="35661"/>
                      <a:pt x="117420" y="35792"/>
                      <a:pt x="117444" y="35923"/>
                    </a:cubicBezTo>
                    <a:cubicBezTo>
                      <a:pt x="117682" y="37173"/>
                      <a:pt x="117980" y="38411"/>
                      <a:pt x="118313" y="39590"/>
                    </a:cubicBezTo>
                    <a:cubicBezTo>
                      <a:pt x="118349" y="39733"/>
                      <a:pt x="118492" y="39840"/>
                      <a:pt x="118635" y="39840"/>
                    </a:cubicBezTo>
                    <a:cubicBezTo>
                      <a:pt x="118670" y="39840"/>
                      <a:pt x="118706" y="39828"/>
                      <a:pt x="118730" y="39828"/>
                    </a:cubicBezTo>
                    <a:cubicBezTo>
                      <a:pt x="118920" y="39768"/>
                      <a:pt x="119028" y="39578"/>
                      <a:pt x="118968" y="39399"/>
                    </a:cubicBezTo>
                    <a:cubicBezTo>
                      <a:pt x="118647" y="38244"/>
                      <a:pt x="118361" y="37030"/>
                      <a:pt x="118123" y="35792"/>
                    </a:cubicBezTo>
                    <a:cubicBezTo>
                      <a:pt x="118099" y="35661"/>
                      <a:pt x="118075" y="35530"/>
                      <a:pt x="118051" y="35399"/>
                    </a:cubicBezTo>
                    <a:cubicBezTo>
                      <a:pt x="118020" y="35240"/>
                      <a:pt x="117875" y="35119"/>
                      <a:pt x="117710" y="35119"/>
                    </a:cubicBezTo>
                    <a:close/>
                    <a:moveTo>
                      <a:pt x="74966" y="37643"/>
                    </a:moveTo>
                    <a:cubicBezTo>
                      <a:pt x="74945" y="37643"/>
                      <a:pt x="74924" y="37645"/>
                      <a:pt x="74903" y="37649"/>
                    </a:cubicBezTo>
                    <a:cubicBezTo>
                      <a:pt x="74713" y="37673"/>
                      <a:pt x="74582" y="37851"/>
                      <a:pt x="74617" y="38042"/>
                    </a:cubicBezTo>
                    <a:cubicBezTo>
                      <a:pt x="74820" y="39411"/>
                      <a:pt x="75153" y="40780"/>
                      <a:pt x="75594" y="42102"/>
                    </a:cubicBezTo>
                    <a:cubicBezTo>
                      <a:pt x="75641" y="42245"/>
                      <a:pt x="75772" y="42340"/>
                      <a:pt x="75915" y="42340"/>
                    </a:cubicBezTo>
                    <a:cubicBezTo>
                      <a:pt x="75951" y="42340"/>
                      <a:pt x="75986" y="42328"/>
                      <a:pt x="76022" y="42316"/>
                    </a:cubicBezTo>
                    <a:cubicBezTo>
                      <a:pt x="76213" y="42257"/>
                      <a:pt x="76308" y="42066"/>
                      <a:pt x="76248" y="41888"/>
                    </a:cubicBezTo>
                    <a:cubicBezTo>
                      <a:pt x="75820" y="40602"/>
                      <a:pt x="75498" y="39268"/>
                      <a:pt x="75296" y="37935"/>
                    </a:cubicBezTo>
                    <a:cubicBezTo>
                      <a:pt x="75275" y="37765"/>
                      <a:pt x="75131" y="37643"/>
                      <a:pt x="74966" y="37643"/>
                    </a:cubicBezTo>
                    <a:close/>
                    <a:moveTo>
                      <a:pt x="177980" y="39835"/>
                    </a:moveTo>
                    <a:cubicBezTo>
                      <a:pt x="177879" y="39835"/>
                      <a:pt x="177781" y="39878"/>
                      <a:pt x="177714" y="39959"/>
                    </a:cubicBezTo>
                    <a:cubicBezTo>
                      <a:pt x="176832" y="41007"/>
                      <a:pt x="175939" y="42042"/>
                      <a:pt x="175023" y="43090"/>
                    </a:cubicBezTo>
                    <a:cubicBezTo>
                      <a:pt x="174904" y="43233"/>
                      <a:pt x="174916" y="43447"/>
                      <a:pt x="175058" y="43578"/>
                    </a:cubicBezTo>
                    <a:cubicBezTo>
                      <a:pt x="175118" y="43638"/>
                      <a:pt x="175201" y="43662"/>
                      <a:pt x="175285" y="43662"/>
                    </a:cubicBezTo>
                    <a:cubicBezTo>
                      <a:pt x="175380" y="43662"/>
                      <a:pt x="175475" y="43626"/>
                      <a:pt x="175547" y="43543"/>
                    </a:cubicBezTo>
                    <a:cubicBezTo>
                      <a:pt x="176463" y="42495"/>
                      <a:pt x="177356" y="41459"/>
                      <a:pt x="178237" y="40399"/>
                    </a:cubicBezTo>
                    <a:cubicBezTo>
                      <a:pt x="178356" y="40257"/>
                      <a:pt x="178345" y="40030"/>
                      <a:pt x="178202" y="39911"/>
                    </a:cubicBezTo>
                    <a:cubicBezTo>
                      <a:pt x="178135" y="39860"/>
                      <a:pt x="178057" y="39835"/>
                      <a:pt x="177980" y="39835"/>
                    </a:cubicBezTo>
                    <a:close/>
                    <a:moveTo>
                      <a:pt x="150771" y="40506"/>
                    </a:moveTo>
                    <a:cubicBezTo>
                      <a:pt x="150590" y="40506"/>
                      <a:pt x="150436" y="40645"/>
                      <a:pt x="150424" y="40828"/>
                    </a:cubicBezTo>
                    <a:cubicBezTo>
                      <a:pt x="150341" y="42304"/>
                      <a:pt x="150139" y="43614"/>
                      <a:pt x="149817" y="44840"/>
                    </a:cubicBezTo>
                    <a:cubicBezTo>
                      <a:pt x="149758" y="45019"/>
                      <a:pt x="149865" y="45210"/>
                      <a:pt x="150055" y="45257"/>
                    </a:cubicBezTo>
                    <a:cubicBezTo>
                      <a:pt x="150079" y="45269"/>
                      <a:pt x="150115" y="45269"/>
                      <a:pt x="150139" y="45269"/>
                    </a:cubicBezTo>
                    <a:cubicBezTo>
                      <a:pt x="150293" y="45269"/>
                      <a:pt x="150436" y="45174"/>
                      <a:pt x="150472" y="45019"/>
                    </a:cubicBezTo>
                    <a:cubicBezTo>
                      <a:pt x="150817" y="43745"/>
                      <a:pt x="151032" y="42388"/>
                      <a:pt x="151115" y="40876"/>
                    </a:cubicBezTo>
                    <a:cubicBezTo>
                      <a:pt x="151127" y="40685"/>
                      <a:pt x="150984" y="40518"/>
                      <a:pt x="150793" y="40507"/>
                    </a:cubicBezTo>
                    <a:cubicBezTo>
                      <a:pt x="150786" y="40506"/>
                      <a:pt x="150779" y="40506"/>
                      <a:pt x="150771" y="40506"/>
                    </a:cubicBezTo>
                    <a:close/>
                    <a:moveTo>
                      <a:pt x="119986" y="43053"/>
                    </a:moveTo>
                    <a:cubicBezTo>
                      <a:pt x="119944" y="43053"/>
                      <a:pt x="119901" y="43061"/>
                      <a:pt x="119861" y="43078"/>
                    </a:cubicBezTo>
                    <a:cubicBezTo>
                      <a:pt x="119682" y="43150"/>
                      <a:pt x="119599" y="43352"/>
                      <a:pt x="119671" y="43531"/>
                    </a:cubicBezTo>
                    <a:cubicBezTo>
                      <a:pt x="120218" y="44852"/>
                      <a:pt x="120837" y="46114"/>
                      <a:pt x="121516" y="47269"/>
                    </a:cubicBezTo>
                    <a:cubicBezTo>
                      <a:pt x="121576" y="47376"/>
                      <a:pt x="121695" y="47448"/>
                      <a:pt x="121814" y="47448"/>
                    </a:cubicBezTo>
                    <a:cubicBezTo>
                      <a:pt x="121873" y="47448"/>
                      <a:pt x="121933" y="47424"/>
                      <a:pt x="121980" y="47400"/>
                    </a:cubicBezTo>
                    <a:cubicBezTo>
                      <a:pt x="122147" y="47305"/>
                      <a:pt x="122207" y="47091"/>
                      <a:pt x="122111" y="46924"/>
                    </a:cubicBezTo>
                    <a:cubicBezTo>
                      <a:pt x="121445" y="45793"/>
                      <a:pt x="120837" y="44555"/>
                      <a:pt x="120302" y="43269"/>
                    </a:cubicBezTo>
                    <a:cubicBezTo>
                      <a:pt x="120247" y="43133"/>
                      <a:pt x="120118" y="43053"/>
                      <a:pt x="119986" y="43053"/>
                    </a:cubicBezTo>
                    <a:close/>
                    <a:moveTo>
                      <a:pt x="283973" y="47089"/>
                    </a:moveTo>
                    <a:cubicBezTo>
                      <a:pt x="283898" y="47089"/>
                      <a:pt x="283824" y="47089"/>
                      <a:pt x="283751" y="47091"/>
                    </a:cubicBezTo>
                    <a:cubicBezTo>
                      <a:pt x="283560" y="47091"/>
                      <a:pt x="283405" y="47245"/>
                      <a:pt x="283417" y="47436"/>
                    </a:cubicBezTo>
                    <a:cubicBezTo>
                      <a:pt x="283417" y="47626"/>
                      <a:pt x="283572" y="47769"/>
                      <a:pt x="283751" y="47769"/>
                    </a:cubicBezTo>
                    <a:lnTo>
                      <a:pt x="283762" y="47769"/>
                    </a:lnTo>
                    <a:cubicBezTo>
                      <a:pt x="284453" y="47769"/>
                      <a:pt x="285239" y="47805"/>
                      <a:pt x="286084" y="47900"/>
                    </a:cubicBezTo>
                    <a:cubicBezTo>
                      <a:pt x="286096" y="47912"/>
                      <a:pt x="286108" y="47912"/>
                      <a:pt x="286120" y="47912"/>
                    </a:cubicBezTo>
                    <a:cubicBezTo>
                      <a:pt x="286299" y="47912"/>
                      <a:pt x="286441" y="47781"/>
                      <a:pt x="286465" y="47603"/>
                    </a:cubicBezTo>
                    <a:cubicBezTo>
                      <a:pt x="286489" y="47412"/>
                      <a:pt x="286346" y="47245"/>
                      <a:pt x="286156" y="47222"/>
                    </a:cubicBezTo>
                    <a:cubicBezTo>
                      <a:pt x="285374" y="47136"/>
                      <a:pt x="284641" y="47089"/>
                      <a:pt x="283973" y="47089"/>
                    </a:cubicBezTo>
                    <a:close/>
                    <a:moveTo>
                      <a:pt x="222541" y="47567"/>
                    </a:moveTo>
                    <a:cubicBezTo>
                      <a:pt x="221112" y="47579"/>
                      <a:pt x="219719" y="47817"/>
                      <a:pt x="218385" y="48293"/>
                    </a:cubicBezTo>
                    <a:cubicBezTo>
                      <a:pt x="218207" y="48365"/>
                      <a:pt x="218111" y="48555"/>
                      <a:pt x="218171" y="48734"/>
                    </a:cubicBezTo>
                    <a:cubicBezTo>
                      <a:pt x="218230" y="48877"/>
                      <a:pt x="218361" y="48972"/>
                      <a:pt x="218504" y="48972"/>
                    </a:cubicBezTo>
                    <a:cubicBezTo>
                      <a:pt x="218540" y="48972"/>
                      <a:pt x="218576" y="48960"/>
                      <a:pt x="218611" y="48948"/>
                    </a:cubicBezTo>
                    <a:cubicBezTo>
                      <a:pt x="219874" y="48496"/>
                      <a:pt x="221195" y="48269"/>
                      <a:pt x="222552" y="48257"/>
                    </a:cubicBezTo>
                    <a:cubicBezTo>
                      <a:pt x="222743" y="48257"/>
                      <a:pt x="222898" y="48103"/>
                      <a:pt x="222898" y="47912"/>
                    </a:cubicBezTo>
                    <a:cubicBezTo>
                      <a:pt x="222886" y="47722"/>
                      <a:pt x="222731" y="47567"/>
                      <a:pt x="222552" y="47567"/>
                    </a:cubicBezTo>
                    <a:close/>
                    <a:moveTo>
                      <a:pt x="77538" y="45441"/>
                    </a:moveTo>
                    <a:cubicBezTo>
                      <a:pt x="77485" y="45441"/>
                      <a:pt x="77430" y="45454"/>
                      <a:pt x="77380" y="45483"/>
                    </a:cubicBezTo>
                    <a:cubicBezTo>
                      <a:pt x="77201" y="45567"/>
                      <a:pt x="77141" y="45781"/>
                      <a:pt x="77225" y="45948"/>
                    </a:cubicBezTo>
                    <a:cubicBezTo>
                      <a:pt x="77832" y="47114"/>
                      <a:pt x="78534" y="48281"/>
                      <a:pt x="79380" y="49508"/>
                    </a:cubicBezTo>
                    <a:cubicBezTo>
                      <a:pt x="79451" y="49615"/>
                      <a:pt x="79558" y="49662"/>
                      <a:pt x="79666" y="49662"/>
                    </a:cubicBezTo>
                    <a:cubicBezTo>
                      <a:pt x="79737" y="49662"/>
                      <a:pt x="79808" y="49639"/>
                      <a:pt x="79868" y="49603"/>
                    </a:cubicBezTo>
                    <a:cubicBezTo>
                      <a:pt x="80023" y="49496"/>
                      <a:pt x="80058" y="49281"/>
                      <a:pt x="79951" y="49127"/>
                    </a:cubicBezTo>
                    <a:cubicBezTo>
                      <a:pt x="79130" y="47912"/>
                      <a:pt x="78427" y="46769"/>
                      <a:pt x="77844" y="45626"/>
                    </a:cubicBezTo>
                    <a:cubicBezTo>
                      <a:pt x="77778" y="45510"/>
                      <a:pt x="77660" y="45441"/>
                      <a:pt x="77538" y="45441"/>
                    </a:cubicBezTo>
                    <a:close/>
                    <a:moveTo>
                      <a:pt x="172580" y="46105"/>
                    </a:moveTo>
                    <a:cubicBezTo>
                      <a:pt x="172482" y="46105"/>
                      <a:pt x="172385" y="46144"/>
                      <a:pt x="172320" y="46222"/>
                    </a:cubicBezTo>
                    <a:cubicBezTo>
                      <a:pt x="171284" y="47472"/>
                      <a:pt x="170463" y="48508"/>
                      <a:pt x="169760" y="49496"/>
                    </a:cubicBezTo>
                    <a:cubicBezTo>
                      <a:pt x="169653" y="49651"/>
                      <a:pt x="169677" y="49865"/>
                      <a:pt x="169832" y="49984"/>
                    </a:cubicBezTo>
                    <a:cubicBezTo>
                      <a:pt x="169903" y="50020"/>
                      <a:pt x="169963" y="50043"/>
                      <a:pt x="170034" y="50043"/>
                    </a:cubicBezTo>
                    <a:cubicBezTo>
                      <a:pt x="170141" y="50043"/>
                      <a:pt x="170248" y="49996"/>
                      <a:pt x="170320" y="49901"/>
                    </a:cubicBezTo>
                    <a:cubicBezTo>
                      <a:pt x="171010" y="48924"/>
                      <a:pt x="171820" y="47900"/>
                      <a:pt x="172856" y="46662"/>
                    </a:cubicBezTo>
                    <a:cubicBezTo>
                      <a:pt x="172975" y="46519"/>
                      <a:pt x="172951" y="46305"/>
                      <a:pt x="172808" y="46186"/>
                    </a:cubicBezTo>
                    <a:cubicBezTo>
                      <a:pt x="172743" y="46132"/>
                      <a:pt x="172661" y="46105"/>
                      <a:pt x="172580" y="46105"/>
                    </a:cubicBezTo>
                    <a:close/>
                    <a:moveTo>
                      <a:pt x="226613" y="48205"/>
                    </a:moveTo>
                    <a:cubicBezTo>
                      <a:pt x="226462" y="48205"/>
                      <a:pt x="226327" y="48303"/>
                      <a:pt x="226279" y="48448"/>
                    </a:cubicBezTo>
                    <a:cubicBezTo>
                      <a:pt x="226220" y="48627"/>
                      <a:pt x="226327" y="48829"/>
                      <a:pt x="226505" y="48877"/>
                    </a:cubicBezTo>
                    <a:cubicBezTo>
                      <a:pt x="227755" y="49281"/>
                      <a:pt x="228970" y="49877"/>
                      <a:pt x="230113" y="50651"/>
                    </a:cubicBezTo>
                    <a:cubicBezTo>
                      <a:pt x="230172" y="50686"/>
                      <a:pt x="230244" y="50710"/>
                      <a:pt x="230303" y="50710"/>
                    </a:cubicBezTo>
                    <a:cubicBezTo>
                      <a:pt x="230422" y="50710"/>
                      <a:pt x="230530" y="50651"/>
                      <a:pt x="230589" y="50555"/>
                    </a:cubicBezTo>
                    <a:cubicBezTo>
                      <a:pt x="230696" y="50389"/>
                      <a:pt x="230661" y="50174"/>
                      <a:pt x="230494" y="50079"/>
                    </a:cubicBezTo>
                    <a:cubicBezTo>
                      <a:pt x="229303" y="49270"/>
                      <a:pt x="228029" y="48650"/>
                      <a:pt x="226720" y="48222"/>
                    </a:cubicBezTo>
                    <a:cubicBezTo>
                      <a:pt x="226684" y="48211"/>
                      <a:pt x="226648" y="48205"/>
                      <a:pt x="226613" y="48205"/>
                    </a:cubicBezTo>
                    <a:close/>
                    <a:moveTo>
                      <a:pt x="42060" y="49740"/>
                    </a:moveTo>
                    <a:cubicBezTo>
                      <a:pt x="40905" y="49740"/>
                      <a:pt x="39735" y="49887"/>
                      <a:pt x="38565" y="50174"/>
                    </a:cubicBezTo>
                    <a:cubicBezTo>
                      <a:pt x="38375" y="50210"/>
                      <a:pt x="38267" y="50401"/>
                      <a:pt x="38303" y="50591"/>
                    </a:cubicBezTo>
                    <a:cubicBezTo>
                      <a:pt x="38351" y="50746"/>
                      <a:pt x="38482" y="50853"/>
                      <a:pt x="38648" y="50853"/>
                    </a:cubicBezTo>
                    <a:cubicBezTo>
                      <a:pt x="38672" y="50853"/>
                      <a:pt x="38696" y="50841"/>
                      <a:pt x="38720" y="50841"/>
                    </a:cubicBezTo>
                    <a:cubicBezTo>
                      <a:pt x="39856" y="50560"/>
                      <a:pt x="40992" y="50422"/>
                      <a:pt x="42107" y="50422"/>
                    </a:cubicBezTo>
                    <a:cubicBezTo>
                      <a:pt x="42312" y="50422"/>
                      <a:pt x="42517" y="50427"/>
                      <a:pt x="42720" y="50436"/>
                    </a:cubicBezTo>
                    <a:cubicBezTo>
                      <a:pt x="42728" y="50437"/>
                      <a:pt x="42735" y="50437"/>
                      <a:pt x="42743" y="50437"/>
                    </a:cubicBezTo>
                    <a:cubicBezTo>
                      <a:pt x="42924" y="50437"/>
                      <a:pt x="43078" y="50298"/>
                      <a:pt x="43078" y="50115"/>
                    </a:cubicBezTo>
                    <a:cubicBezTo>
                      <a:pt x="43090" y="49924"/>
                      <a:pt x="42947" y="49758"/>
                      <a:pt x="42756" y="49758"/>
                    </a:cubicBezTo>
                    <a:cubicBezTo>
                      <a:pt x="42525" y="49746"/>
                      <a:pt x="42293" y="49740"/>
                      <a:pt x="42060" y="49740"/>
                    </a:cubicBezTo>
                    <a:close/>
                    <a:moveTo>
                      <a:pt x="279768" y="47965"/>
                    </a:moveTo>
                    <a:cubicBezTo>
                      <a:pt x="279714" y="47965"/>
                      <a:pt x="279658" y="47978"/>
                      <a:pt x="279607" y="48007"/>
                    </a:cubicBezTo>
                    <a:cubicBezTo>
                      <a:pt x="278428" y="48650"/>
                      <a:pt x="277512" y="49651"/>
                      <a:pt x="276726" y="51151"/>
                    </a:cubicBezTo>
                    <a:cubicBezTo>
                      <a:pt x="276643" y="51317"/>
                      <a:pt x="276702" y="51520"/>
                      <a:pt x="276881" y="51615"/>
                    </a:cubicBezTo>
                    <a:cubicBezTo>
                      <a:pt x="276928" y="51639"/>
                      <a:pt x="276976" y="51651"/>
                      <a:pt x="277035" y="51651"/>
                    </a:cubicBezTo>
                    <a:cubicBezTo>
                      <a:pt x="277155" y="51651"/>
                      <a:pt x="277285" y="51579"/>
                      <a:pt x="277345" y="51472"/>
                    </a:cubicBezTo>
                    <a:cubicBezTo>
                      <a:pt x="278059" y="50103"/>
                      <a:pt x="278881" y="49186"/>
                      <a:pt x="279941" y="48615"/>
                    </a:cubicBezTo>
                    <a:cubicBezTo>
                      <a:pt x="280107" y="48519"/>
                      <a:pt x="280167" y="48317"/>
                      <a:pt x="280072" y="48150"/>
                    </a:cubicBezTo>
                    <a:cubicBezTo>
                      <a:pt x="280014" y="48035"/>
                      <a:pt x="279893" y="47965"/>
                      <a:pt x="279768" y="47965"/>
                    </a:cubicBezTo>
                    <a:close/>
                    <a:moveTo>
                      <a:pt x="148531" y="48364"/>
                    </a:moveTo>
                    <a:cubicBezTo>
                      <a:pt x="148415" y="48364"/>
                      <a:pt x="148304" y="48422"/>
                      <a:pt x="148234" y="48531"/>
                    </a:cubicBezTo>
                    <a:cubicBezTo>
                      <a:pt x="147555" y="49651"/>
                      <a:pt x="146686" y="50686"/>
                      <a:pt x="145662" y="51627"/>
                    </a:cubicBezTo>
                    <a:cubicBezTo>
                      <a:pt x="145531" y="51746"/>
                      <a:pt x="145519" y="51972"/>
                      <a:pt x="145650" y="52103"/>
                    </a:cubicBezTo>
                    <a:cubicBezTo>
                      <a:pt x="145710" y="52187"/>
                      <a:pt x="145805" y="52222"/>
                      <a:pt x="145900" y="52222"/>
                    </a:cubicBezTo>
                    <a:cubicBezTo>
                      <a:pt x="145983" y="52222"/>
                      <a:pt x="146067" y="52187"/>
                      <a:pt x="146138" y="52127"/>
                    </a:cubicBezTo>
                    <a:cubicBezTo>
                      <a:pt x="147210" y="51151"/>
                      <a:pt x="148115" y="50055"/>
                      <a:pt x="148829" y="48889"/>
                    </a:cubicBezTo>
                    <a:cubicBezTo>
                      <a:pt x="148924" y="48734"/>
                      <a:pt x="148877" y="48519"/>
                      <a:pt x="148710" y="48412"/>
                    </a:cubicBezTo>
                    <a:cubicBezTo>
                      <a:pt x="148653" y="48380"/>
                      <a:pt x="148591" y="48364"/>
                      <a:pt x="148531" y="48364"/>
                    </a:cubicBezTo>
                    <a:close/>
                    <a:moveTo>
                      <a:pt x="46764" y="50591"/>
                    </a:moveTo>
                    <a:cubicBezTo>
                      <a:pt x="46624" y="50591"/>
                      <a:pt x="46493" y="50679"/>
                      <a:pt x="46447" y="50817"/>
                    </a:cubicBezTo>
                    <a:cubicBezTo>
                      <a:pt x="46376" y="50996"/>
                      <a:pt x="46471" y="51186"/>
                      <a:pt x="46649" y="51258"/>
                    </a:cubicBezTo>
                    <a:cubicBezTo>
                      <a:pt x="47876" y="51722"/>
                      <a:pt x="49055" y="52377"/>
                      <a:pt x="50150" y="53210"/>
                    </a:cubicBezTo>
                    <a:cubicBezTo>
                      <a:pt x="50209" y="53258"/>
                      <a:pt x="50281" y="53282"/>
                      <a:pt x="50364" y="53282"/>
                    </a:cubicBezTo>
                    <a:cubicBezTo>
                      <a:pt x="50459" y="53282"/>
                      <a:pt x="50567" y="53234"/>
                      <a:pt x="50638" y="53151"/>
                    </a:cubicBezTo>
                    <a:cubicBezTo>
                      <a:pt x="50745" y="52996"/>
                      <a:pt x="50721" y="52782"/>
                      <a:pt x="50567" y="52663"/>
                    </a:cubicBezTo>
                    <a:cubicBezTo>
                      <a:pt x="49424" y="51794"/>
                      <a:pt x="48185" y="51103"/>
                      <a:pt x="46888" y="50615"/>
                    </a:cubicBezTo>
                    <a:cubicBezTo>
                      <a:pt x="46847" y="50599"/>
                      <a:pt x="46805" y="50591"/>
                      <a:pt x="46764" y="50591"/>
                    </a:cubicBezTo>
                    <a:close/>
                    <a:moveTo>
                      <a:pt x="124174" y="50136"/>
                    </a:moveTo>
                    <a:cubicBezTo>
                      <a:pt x="124095" y="50136"/>
                      <a:pt x="124014" y="50164"/>
                      <a:pt x="123945" y="50222"/>
                    </a:cubicBezTo>
                    <a:cubicBezTo>
                      <a:pt x="123802" y="50341"/>
                      <a:pt x="123778" y="50555"/>
                      <a:pt x="123909" y="50698"/>
                    </a:cubicBezTo>
                    <a:cubicBezTo>
                      <a:pt x="124838" y="51817"/>
                      <a:pt x="125850" y="52806"/>
                      <a:pt x="126910" y="53627"/>
                    </a:cubicBezTo>
                    <a:cubicBezTo>
                      <a:pt x="126981" y="53675"/>
                      <a:pt x="127052" y="53699"/>
                      <a:pt x="127124" y="53699"/>
                    </a:cubicBezTo>
                    <a:cubicBezTo>
                      <a:pt x="127231" y="53699"/>
                      <a:pt x="127326" y="53651"/>
                      <a:pt x="127398" y="53568"/>
                    </a:cubicBezTo>
                    <a:cubicBezTo>
                      <a:pt x="127517" y="53413"/>
                      <a:pt x="127481" y="53199"/>
                      <a:pt x="127338" y="53080"/>
                    </a:cubicBezTo>
                    <a:cubicBezTo>
                      <a:pt x="126314" y="52294"/>
                      <a:pt x="125338" y="51341"/>
                      <a:pt x="124433" y="50258"/>
                    </a:cubicBezTo>
                    <a:cubicBezTo>
                      <a:pt x="124367" y="50179"/>
                      <a:pt x="124272" y="50136"/>
                      <a:pt x="124174" y="50136"/>
                    </a:cubicBezTo>
                    <a:close/>
                    <a:moveTo>
                      <a:pt x="214916" y="50289"/>
                    </a:moveTo>
                    <a:cubicBezTo>
                      <a:pt x="214839" y="50289"/>
                      <a:pt x="214761" y="50313"/>
                      <a:pt x="214694" y="50365"/>
                    </a:cubicBezTo>
                    <a:cubicBezTo>
                      <a:pt x="213623" y="51222"/>
                      <a:pt x="212658" y="52258"/>
                      <a:pt x="211825" y="53449"/>
                    </a:cubicBezTo>
                    <a:cubicBezTo>
                      <a:pt x="211718" y="53603"/>
                      <a:pt x="211753" y="53818"/>
                      <a:pt x="211908" y="53925"/>
                    </a:cubicBezTo>
                    <a:cubicBezTo>
                      <a:pt x="211968" y="53972"/>
                      <a:pt x="212039" y="53996"/>
                      <a:pt x="212111" y="53996"/>
                    </a:cubicBezTo>
                    <a:cubicBezTo>
                      <a:pt x="212218" y="53996"/>
                      <a:pt x="212325" y="53937"/>
                      <a:pt x="212396" y="53842"/>
                    </a:cubicBezTo>
                    <a:cubicBezTo>
                      <a:pt x="213182" y="52710"/>
                      <a:pt x="214099" y="51710"/>
                      <a:pt x="215123" y="50901"/>
                    </a:cubicBezTo>
                    <a:cubicBezTo>
                      <a:pt x="215278" y="50782"/>
                      <a:pt x="215302" y="50567"/>
                      <a:pt x="215182" y="50413"/>
                    </a:cubicBezTo>
                    <a:cubicBezTo>
                      <a:pt x="215115" y="50331"/>
                      <a:pt x="215017" y="50289"/>
                      <a:pt x="214916" y="50289"/>
                    </a:cubicBezTo>
                    <a:close/>
                    <a:moveTo>
                      <a:pt x="34791" y="51620"/>
                    </a:moveTo>
                    <a:cubicBezTo>
                      <a:pt x="34736" y="51620"/>
                      <a:pt x="34679" y="51634"/>
                      <a:pt x="34624" y="51663"/>
                    </a:cubicBezTo>
                    <a:cubicBezTo>
                      <a:pt x="33374" y="52318"/>
                      <a:pt x="32219" y="53139"/>
                      <a:pt x="31207" y="54103"/>
                    </a:cubicBezTo>
                    <a:cubicBezTo>
                      <a:pt x="31064" y="54234"/>
                      <a:pt x="31064" y="54461"/>
                      <a:pt x="31195" y="54592"/>
                    </a:cubicBezTo>
                    <a:cubicBezTo>
                      <a:pt x="31267" y="54663"/>
                      <a:pt x="31350" y="54699"/>
                      <a:pt x="31445" y="54699"/>
                    </a:cubicBezTo>
                    <a:cubicBezTo>
                      <a:pt x="31529" y="54699"/>
                      <a:pt x="31612" y="54675"/>
                      <a:pt x="31683" y="54604"/>
                    </a:cubicBezTo>
                    <a:cubicBezTo>
                      <a:pt x="32648" y="53687"/>
                      <a:pt x="33743" y="52901"/>
                      <a:pt x="34946" y="52270"/>
                    </a:cubicBezTo>
                    <a:cubicBezTo>
                      <a:pt x="35112" y="52187"/>
                      <a:pt x="35184" y="51972"/>
                      <a:pt x="35089" y="51806"/>
                    </a:cubicBezTo>
                    <a:cubicBezTo>
                      <a:pt x="35031" y="51690"/>
                      <a:pt x="34915" y="51620"/>
                      <a:pt x="34791" y="51620"/>
                    </a:cubicBezTo>
                    <a:close/>
                    <a:moveTo>
                      <a:pt x="82133" y="52290"/>
                    </a:moveTo>
                    <a:cubicBezTo>
                      <a:pt x="82058" y="52290"/>
                      <a:pt x="81981" y="52315"/>
                      <a:pt x="81916" y="52365"/>
                    </a:cubicBezTo>
                    <a:cubicBezTo>
                      <a:pt x="81773" y="52484"/>
                      <a:pt x="81737" y="52699"/>
                      <a:pt x="81856" y="52853"/>
                    </a:cubicBezTo>
                    <a:cubicBezTo>
                      <a:pt x="82309" y="53425"/>
                      <a:pt x="82773" y="53984"/>
                      <a:pt x="83214" y="54544"/>
                    </a:cubicBezTo>
                    <a:cubicBezTo>
                      <a:pt x="83630" y="55056"/>
                      <a:pt x="84035" y="55568"/>
                      <a:pt x="84440" y="56080"/>
                    </a:cubicBezTo>
                    <a:cubicBezTo>
                      <a:pt x="84511" y="56163"/>
                      <a:pt x="84607" y="56211"/>
                      <a:pt x="84714" y="56211"/>
                    </a:cubicBezTo>
                    <a:cubicBezTo>
                      <a:pt x="84785" y="56211"/>
                      <a:pt x="84857" y="56187"/>
                      <a:pt x="84928" y="56139"/>
                    </a:cubicBezTo>
                    <a:cubicBezTo>
                      <a:pt x="85071" y="56020"/>
                      <a:pt x="85095" y="55806"/>
                      <a:pt x="84976" y="55651"/>
                    </a:cubicBezTo>
                    <a:cubicBezTo>
                      <a:pt x="84571" y="55139"/>
                      <a:pt x="84166" y="54627"/>
                      <a:pt x="83749" y="54103"/>
                    </a:cubicBezTo>
                    <a:cubicBezTo>
                      <a:pt x="83309" y="53556"/>
                      <a:pt x="82844" y="52996"/>
                      <a:pt x="82404" y="52425"/>
                    </a:cubicBezTo>
                    <a:cubicBezTo>
                      <a:pt x="82335" y="52336"/>
                      <a:pt x="82235" y="52290"/>
                      <a:pt x="82133" y="52290"/>
                    </a:cubicBezTo>
                    <a:close/>
                    <a:moveTo>
                      <a:pt x="142573" y="53960"/>
                    </a:moveTo>
                    <a:cubicBezTo>
                      <a:pt x="142513" y="53960"/>
                      <a:pt x="142453" y="53976"/>
                      <a:pt x="142400" y="54008"/>
                    </a:cubicBezTo>
                    <a:cubicBezTo>
                      <a:pt x="142340" y="54032"/>
                      <a:pt x="142292" y="54068"/>
                      <a:pt x="142245" y="54092"/>
                    </a:cubicBezTo>
                    <a:cubicBezTo>
                      <a:pt x="141078" y="54758"/>
                      <a:pt x="139887" y="55258"/>
                      <a:pt x="138685" y="55580"/>
                    </a:cubicBezTo>
                    <a:cubicBezTo>
                      <a:pt x="138506" y="55639"/>
                      <a:pt x="138399" y="55818"/>
                      <a:pt x="138447" y="56008"/>
                    </a:cubicBezTo>
                    <a:cubicBezTo>
                      <a:pt x="138494" y="56163"/>
                      <a:pt x="138625" y="56258"/>
                      <a:pt x="138780" y="56258"/>
                    </a:cubicBezTo>
                    <a:cubicBezTo>
                      <a:pt x="138804" y="56258"/>
                      <a:pt x="138840" y="56258"/>
                      <a:pt x="138863" y="56247"/>
                    </a:cubicBezTo>
                    <a:cubicBezTo>
                      <a:pt x="140114" y="55913"/>
                      <a:pt x="141364" y="55389"/>
                      <a:pt x="142578" y="54699"/>
                    </a:cubicBezTo>
                    <a:cubicBezTo>
                      <a:pt x="142638" y="54663"/>
                      <a:pt x="142685" y="54627"/>
                      <a:pt x="142745" y="54604"/>
                    </a:cubicBezTo>
                    <a:cubicBezTo>
                      <a:pt x="142912" y="54508"/>
                      <a:pt x="142959" y="54294"/>
                      <a:pt x="142864" y="54127"/>
                    </a:cubicBezTo>
                    <a:cubicBezTo>
                      <a:pt x="142801" y="54018"/>
                      <a:pt x="142687" y="53960"/>
                      <a:pt x="142573" y="53960"/>
                    </a:cubicBezTo>
                    <a:close/>
                    <a:moveTo>
                      <a:pt x="233428" y="52703"/>
                    </a:moveTo>
                    <a:cubicBezTo>
                      <a:pt x="233346" y="52703"/>
                      <a:pt x="233263" y="52733"/>
                      <a:pt x="233197" y="52794"/>
                    </a:cubicBezTo>
                    <a:cubicBezTo>
                      <a:pt x="233066" y="52925"/>
                      <a:pt x="233054" y="53139"/>
                      <a:pt x="233185" y="53282"/>
                    </a:cubicBezTo>
                    <a:cubicBezTo>
                      <a:pt x="234066" y="54234"/>
                      <a:pt x="234887" y="55330"/>
                      <a:pt x="235626" y="56520"/>
                    </a:cubicBezTo>
                    <a:cubicBezTo>
                      <a:pt x="235697" y="56628"/>
                      <a:pt x="235804" y="56675"/>
                      <a:pt x="235923" y="56675"/>
                    </a:cubicBezTo>
                    <a:cubicBezTo>
                      <a:pt x="235983" y="56675"/>
                      <a:pt x="236042" y="56663"/>
                      <a:pt x="236102" y="56628"/>
                    </a:cubicBezTo>
                    <a:cubicBezTo>
                      <a:pt x="236268" y="56532"/>
                      <a:pt x="236316" y="56318"/>
                      <a:pt x="236209" y="56151"/>
                    </a:cubicBezTo>
                    <a:cubicBezTo>
                      <a:pt x="235459" y="54925"/>
                      <a:pt x="234602" y="53806"/>
                      <a:pt x="233685" y="52818"/>
                    </a:cubicBezTo>
                    <a:cubicBezTo>
                      <a:pt x="233615" y="52741"/>
                      <a:pt x="233522" y="52703"/>
                      <a:pt x="233428" y="52703"/>
                    </a:cubicBezTo>
                    <a:close/>
                    <a:moveTo>
                      <a:pt x="130683" y="55078"/>
                    </a:moveTo>
                    <a:cubicBezTo>
                      <a:pt x="130546" y="55078"/>
                      <a:pt x="130416" y="55159"/>
                      <a:pt x="130362" y="55294"/>
                    </a:cubicBezTo>
                    <a:cubicBezTo>
                      <a:pt x="130291" y="55473"/>
                      <a:pt x="130374" y="55675"/>
                      <a:pt x="130553" y="55747"/>
                    </a:cubicBezTo>
                    <a:cubicBezTo>
                      <a:pt x="131886" y="56282"/>
                      <a:pt x="133279" y="56604"/>
                      <a:pt x="134672" y="56687"/>
                    </a:cubicBezTo>
                    <a:lnTo>
                      <a:pt x="134684" y="56687"/>
                    </a:lnTo>
                    <a:cubicBezTo>
                      <a:pt x="134875" y="56687"/>
                      <a:pt x="135018" y="56544"/>
                      <a:pt x="135030" y="56366"/>
                    </a:cubicBezTo>
                    <a:cubicBezTo>
                      <a:pt x="135041" y="56175"/>
                      <a:pt x="134899" y="56008"/>
                      <a:pt x="134708" y="55997"/>
                    </a:cubicBezTo>
                    <a:cubicBezTo>
                      <a:pt x="133387" y="55925"/>
                      <a:pt x="132077" y="55616"/>
                      <a:pt x="130815" y="55104"/>
                    </a:cubicBezTo>
                    <a:cubicBezTo>
                      <a:pt x="130772" y="55086"/>
                      <a:pt x="130727" y="55078"/>
                      <a:pt x="130683" y="55078"/>
                    </a:cubicBezTo>
                    <a:close/>
                    <a:moveTo>
                      <a:pt x="167879" y="52866"/>
                    </a:moveTo>
                    <a:cubicBezTo>
                      <a:pt x="167749" y="52866"/>
                      <a:pt x="167629" y="52936"/>
                      <a:pt x="167569" y="53056"/>
                    </a:cubicBezTo>
                    <a:cubicBezTo>
                      <a:pt x="166891" y="54401"/>
                      <a:pt x="166414" y="55687"/>
                      <a:pt x="166117" y="56985"/>
                    </a:cubicBezTo>
                    <a:cubicBezTo>
                      <a:pt x="166069" y="57175"/>
                      <a:pt x="166188" y="57366"/>
                      <a:pt x="166367" y="57401"/>
                    </a:cubicBezTo>
                    <a:cubicBezTo>
                      <a:pt x="166403" y="57413"/>
                      <a:pt x="166426" y="57413"/>
                      <a:pt x="166450" y="57413"/>
                    </a:cubicBezTo>
                    <a:cubicBezTo>
                      <a:pt x="166605" y="57413"/>
                      <a:pt x="166748" y="57306"/>
                      <a:pt x="166784" y="57140"/>
                    </a:cubicBezTo>
                    <a:cubicBezTo>
                      <a:pt x="167069" y="55889"/>
                      <a:pt x="167522" y="54651"/>
                      <a:pt x="168177" y="53365"/>
                    </a:cubicBezTo>
                    <a:cubicBezTo>
                      <a:pt x="168272" y="53199"/>
                      <a:pt x="168200" y="52984"/>
                      <a:pt x="168034" y="52901"/>
                    </a:cubicBezTo>
                    <a:cubicBezTo>
                      <a:pt x="167983" y="52877"/>
                      <a:pt x="167930" y="52866"/>
                      <a:pt x="167879" y="52866"/>
                    </a:cubicBezTo>
                    <a:close/>
                    <a:moveTo>
                      <a:pt x="275549" y="54806"/>
                    </a:moveTo>
                    <a:cubicBezTo>
                      <a:pt x="275398" y="54806"/>
                      <a:pt x="275253" y="54896"/>
                      <a:pt x="275214" y="55044"/>
                    </a:cubicBezTo>
                    <a:cubicBezTo>
                      <a:pt x="274976" y="55782"/>
                      <a:pt x="274738" y="56568"/>
                      <a:pt x="274488" y="57390"/>
                    </a:cubicBezTo>
                    <a:cubicBezTo>
                      <a:pt x="274333" y="57913"/>
                      <a:pt x="274178" y="58449"/>
                      <a:pt x="274011" y="58997"/>
                    </a:cubicBezTo>
                    <a:cubicBezTo>
                      <a:pt x="273952" y="59187"/>
                      <a:pt x="274059" y="59378"/>
                      <a:pt x="274237" y="59437"/>
                    </a:cubicBezTo>
                    <a:cubicBezTo>
                      <a:pt x="274273" y="59437"/>
                      <a:pt x="274297" y="59449"/>
                      <a:pt x="274333" y="59449"/>
                    </a:cubicBezTo>
                    <a:cubicBezTo>
                      <a:pt x="274488" y="59449"/>
                      <a:pt x="274618" y="59354"/>
                      <a:pt x="274666" y="59199"/>
                    </a:cubicBezTo>
                    <a:cubicBezTo>
                      <a:pt x="274833" y="58652"/>
                      <a:pt x="274999" y="58116"/>
                      <a:pt x="275154" y="57592"/>
                    </a:cubicBezTo>
                    <a:cubicBezTo>
                      <a:pt x="275404" y="56770"/>
                      <a:pt x="275631" y="55985"/>
                      <a:pt x="275869" y="55258"/>
                    </a:cubicBezTo>
                    <a:cubicBezTo>
                      <a:pt x="275928" y="55068"/>
                      <a:pt x="275821" y="54877"/>
                      <a:pt x="275642" y="54818"/>
                    </a:cubicBezTo>
                    <a:cubicBezTo>
                      <a:pt x="275612" y="54810"/>
                      <a:pt x="275580" y="54806"/>
                      <a:pt x="275549" y="54806"/>
                    </a:cubicBezTo>
                    <a:close/>
                    <a:moveTo>
                      <a:pt x="53280" y="55501"/>
                    </a:moveTo>
                    <a:cubicBezTo>
                      <a:pt x="53206" y="55501"/>
                      <a:pt x="53131" y="55523"/>
                      <a:pt x="53067" y="55568"/>
                    </a:cubicBezTo>
                    <a:cubicBezTo>
                      <a:pt x="52924" y="55687"/>
                      <a:pt x="52888" y="55901"/>
                      <a:pt x="53007" y="56056"/>
                    </a:cubicBezTo>
                    <a:cubicBezTo>
                      <a:pt x="53829" y="57104"/>
                      <a:pt x="54543" y="58271"/>
                      <a:pt x="55115" y="59509"/>
                    </a:cubicBezTo>
                    <a:cubicBezTo>
                      <a:pt x="55174" y="59628"/>
                      <a:pt x="55305" y="59711"/>
                      <a:pt x="55436" y="59711"/>
                    </a:cubicBezTo>
                    <a:cubicBezTo>
                      <a:pt x="55484" y="59711"/>
                      <a:pt x="55532" y="59699"/>
                      <a:pt x="55579" y="59676"/>
                    </a:cubicBezTo>
                    <a:cubicBezTo>
                      <a:pt x="55746" y="59592"/>
                      <a:pt x="55817" y="59390"/>
                      <a:pt x="55746" y="59223"/>
                    </a:cubicBezTo>
                    <a:cubicBezTo>
                      <a:pt x="55139" y="57925"/>
                      <a:pt x="54412" y="56723"/>
                      <a:pt x="53555" y="55627"/>
                    </a:cubicBezTo>
                    <a:cubicBezTo>
                      <a:pt x="53486" y="55544"/>
                      <a:pt x="53384" y="55501"/>
                      <a:pt x="53280" y="55501"/>
                    </a:cubicBezTo>
                    <a:close/>
                    <a:moveTo>
                      <a:pt x="210181" y="56947"/>
                    </a:moveTo>
                    <a:cubicBezTo>
                      <a:pt x="210044" y="56947"/>
                      <a:pt x="209915" y="57028"/>
                      <a:pt x="209860" y="57163"/>
                    </a:cubicBezTo>
                    <a:cubicBezTo>
                      <a:pt x="209694" y="57604"/>
                      <a:pt x="209527" y="58068"/>
                      <a:pt x="209384" y="58533"/>
                    </a:cubicBezTo>
                    <a:cubicBezTo>
                      <a:pt x="209110" y="59390"/>
                      <a:pt x="208813" y="60247"/>
                      <a:pt x="208479" y="61057"/>
                    </a:cubicBezTo>
                    <a:cubicBezTo>
                      <a:pt x="208408" y="61223"/>
                      <a:pt x="208503" y="61426"/>
                      <a:pt x="208670" y="61497"/>
                    </a:cubicBezTo>
                    <a:cubicBezTo>
                      <a:pt x="208717" y="61521"/>
                      <a:pt x="208765" y="61521"/>
                      <a:pt x="208801" y="61521"/>
                    </a:cubicBezTo>
                    <a:cubicBezTo>
                      <a:pt x="208944" y="61521"/>
                      <a:pt x="209075" y="61450"/>
                      <a:pt x="209122" y="61307"/>
                    </a:cubicBezTo>
                    <a:cubicBezTo>
                      <a:pt x="209456" y="60485"/>
                      <a:pt x="209765" y="59616"/>
                      <a:pt x="210039" y="58735"/>
                    </a:cubicBezTo>
                    <a:cubicBezTo>
                      <a:pt x="210182" y="58283"/>
                      <a:pt x="210337" y="57842"/>
                      <a:pt x="210503" y="57413"/>
                    </a:cubicBezTo>
                    <a:cubicBezTo>
                      <a:pt x="210575" y="57235"/>
                      <a:pt x="210491" y="57044"/>
                      <a:pt x="210313" y="56973"/>
                    </a:cubicBezTo>
                    <a:cubicBezTo>
                      <a:pt x="210270" y="56956"/>
                      <a:pt x="210225" y="56947"/>
                      <a:pt x="210181" y="56947"/>
                    </a:cubicBezTo>
                    <a:close/>
                    <a:moveTo>
                      <a:pt x="28861" y="57225"/>
                    </a:moveTo>
                    <a:cubicBezTo>
                      <a:pt x="28746" y="57225"/>
                      <a:pt x="28637" y="57283"/>
                      <a:pt x="28576" y="57390"/>
                    </a:cubicBezTo>
                    <a:cubicBezTo>
                      <a:pt x="27897" y="58497"/>
                      <a:pt x="27290" y="59723"/>
                      <a:pt x="26718" y="61140"/>
                    </a:cubicBezTo>
                    <a:cubicBezTo>
                      <a:pt x="26647" y="61319"/>
                      <a:pt x="26730" y="61521"/>
                      <a:pt x="26909" y="61581"/>
                    </a:cubicBezTo>
                    <a:cubicBezTo>
                      <a:pt x="26945" y="61604"/>
                      <a:pt x="26992" y="61616"/>
                      <a:pt x="27040" y="61616"/>
                    </a:cubicBezTo>
                    <a:cubicBezTo>
                      <a:pt x="27171" y="61616"/>
                      <a:pt x="27302" y="61533"/>
                      <a:pt x="27349" y="61390"/>
                    </a:cubicBezTo>
                    <a:cubicBezTo>
                      <a:pt x="27909" y="60009"/>
                      <a:pt x="28504" y="58818"/>
                      <a:pt x="29159" y="57747"/>
                    </a:cubicBezTo>
                    <a:cubicBezTo>
                      <a:pt x="29266" y="57592"/>
                      <a:pt x="29207" y="57378"/>
                      <a:pt x="29052" y="57282"/>
                    </a:cubicBezTo>
                    <a:cubicBezTo>
                      <a:pt x="28992" y="57244"/>
                      <a:pt x="28925" y="57225"/>
                      <a:pt x="28861" y="57225"/>
                    </a:cubicBezTo>
                    <a:close/>
                    <a:moveTo>
                      <a:pt x="87150" y="58856"/>
                    </a:moveTo>
                    <a:cubicBezTo>
                      <a:pt x="87086" y="58856"/>
                      <a:pt x="87021" y="58874"/>
                      <a:pt x="86964" y="58914"/>
                    </a:cubicBezTo>
                    <a:cubicBezTo>
                      <a:pt x="86797" y="59009"/>
                      <a:pt x="86762" y="59223"/>
                      <a:pt x="86857" y="59390"/>
                    </a:cubicBezTo>
                    <a:cubicBezTo>
                      <a:pt x="87690" y="60664"/>
                      <a:pt x="88309" y="61831"/>
                      <a:pt x="88726" y="62974"/>
                    </a:cubicBezTo>
                    <a:cubicBezTo>
                      <a:pt x="88786" y="63105"/>
                      <a:pt x="88917" y="63200"/>
                      <a:pt x="89048" y="63200"/>
                    </a:cubicBezTo>
                    <a:cubicBezTo>
                      <a:pt x="89095" y="63200"/>
                      <a:pt x="89131" y="63188"/>
                      <a:pt x="89179" y="63176"/>
                    </a:cubicBezTo>
                    <a:cubicBezTo>
                      <a:pt x="89345" y="63105"/>
                      <a:pt x="89441" y="62914"/>
                      <a:pt x="89369" y="62735"/>
                    </a:cubicBezTo>
                    <a:cubicBezTo>
                      <a:pt x="88929" y="61545"/>
                      <a:pt x="88298" y="60330"/>
                      <a:pt x="87440" y="59009"/>
                    </a:cubicBezTo>
                    <a:cubicBezTo>
                      <a:pt x="87372" y="58911"/>
                      <a:pt x="87262" y="58856"/>
                      <a:pt x="87150" y="58856"/>
                    </a:cubicBezTo>
                    <a:close/>
                    <a:moveTo>
                      <a:pt x="237804" y="59667"/>
                    </a:moveTo>
                    <a:cubicBezTo>
                      <a:pt x="237757" y="59667"/>
                      <a:pt x="237709" y="59677"/>
                      <a:pt x="237661" y="59699"/>
                    </a:cubicBezTo>
                    <a:cubicBezTo>
                      <a:pt x="237483" y="59771"/>
                      <a:pt x="237400" y="59973"/>
                      <a:pt x="237471" y="60140"/>
                    </a:cubicBezTo>
                    <a:cubicBezTo>
                      <a:pt x="237971" y="61354"/>
                      <a:pt x="238412" y="62664"/>
                      <a:pt x="238781" y="64009"/>
                    </a:cubicBezTo>
                    <a:cubicBezTo>
                      <a:pt x="238816" y="64164"/>
                      <a:pt x="238959" y="64271"/>
                      <a:pt x="239114" y="64271"/>
                    </a:cubicBezTo>
                    <a:cubicBezTo>
                      <a:pt x="239138" y="64271"/>
                      <a:pt x="239174" y="64259"/>
                      <a:pt x="239197" y="64259"/>
                    </a:cubicBezTo>
                    <a:cubicBezTo>
                      <a:pt x="239376" y="64212"/>
                      <a:pt x="239495" y="64021"/>
                      <a:pt x="239447" y="63831"/>
                    </a:cubicBezTo>
                    <a:cubicBezTo>
                      <a:pt x="239078" y="62450"/>
                      <a:pt x="238626" y="61128"/>
                      <a:pt x="238114" y="59878"/>
                    </a:cubicBezTo>
                    <a:cubicBezTo>
                      <a:pt x="238053" y="59747"/>
                      <a:pt x="237934" y="59667"/>
                      <a:pt x="237804" y="59667"/>
                    </a:cubicBezTo>
                    <a:close/>
                    <a:moveTo>
                      <a:pt x="166127" y="60818"/>
                    </a:moveTo>
                    <a:cubicBezTo>
                      <a:pt x="166120" y="60818"/>
                      <a:pt x="166112" y="60818"/>
                      <a:pt x="166105" y="60819"/>
                    </a:cubicBezTo>
                    <a:cubicBezTo>
                      <a:pt x="165914" y="60830"/>
                      <a:pt x="165772" y="60997"/>
                      <a:pt x="165783" y="61188"/>
                    </a:cubicBezTo>
                    <a:cubicBezTo>
                      <a:pt x="165867" y="62521"/>
                      <a:pt x="166153" y="63914"/>
                      <a:pt x="166617" y="65307"/>
                    </a:cubicBezTo>
                    <a:cubicBezTo>
                      <a:pt x="166665" y="65450"/>
                      <a:pt x="166795" y="65545"/>
                      <a:pt x="166938" y="65545"/>
                    </a:cubicBezTo>
                    <a:cubicBezTo>
                      <a:pt x="166974" y="65545"/>
                      <a:pt x="167010" y="65545"/>
                      <a:pt x="167046" y="65533"/>
                    </a:cubicBezTo>
                    <a:cubicBezTo>
                      <a:pt x="167224" y="65474"/>
                      <a:pt x="167331" y="65271"/>
                      <a:pt x="167272" y="65093"/>
                    </a:cubicBezTo>
                    <a:cubicBezTo>
                      <a:pt x="166819" y="63747"/>
                      <a:pt x="166557" y="62414"/>
                      <a:pt x="166462" y="61140"/>
                    </a:cubicBezTo>
                    <a:cubicBezTo>
                      <a:pt x="166451" y="60957"/>
                      <a:pt x="166307" y="60818"/>
                      <a:pt x="166127" y="60818"/>
                    </a:cubicBezTo>
                    <a:close/>
                    <a:moveTo>
                      <a:pt x="273057" y="62682"/>
                    </a:moveTo>
                    <a:cubicBezTo>
                      <a:pt x="272915" y="62682"/>
                      <a:pt x="272782" y="62771"/>
                      <a:pt x="272725" y="62914"/>
                    </a:cubicBezTo>
                    <a:cubicBezTo>
                      <a:pt x="272344" y="64033"/>
                      <a:pt x="271987" y="65236"/>
                      <a:pt x="271618" y="66510"/>
                    </a:cubicBezTo>
                    <a:lnTo>
                      <a:pt x="271511" y="66879"/>
                    </a:lnTo>
                    <a:cubicBezTo>
                      <a:pt x="271463" y="67069"/>
                      <a:pt x="271559" y="67260"/>
                      <a:pt x="271749" y="67307"/>
                    </a:cubicBezTo>
                    <a:cubicBezTo>
                      <a:pt x="271785" y="67319"/>
                      <a:pt x="271809" y="67319"/>
                      <a:pt x="271844" y="67319"/>
                    </a:cubicBezTo>
                    <a:cubicBezTo>
                      <a:pt x="271987" y="67319"/>
                      <a:pt x="272130" y="67224"/>
                      <a:pt x="272178" y="67081"/>
                    </a:cubicBezTo>
                    <a:lnTo>
                      <a:pt x="272285" y="66712"/>
                    </a:lnTo>
                    <a:cubicBezTo>
                      <a:pt x="272654" y="65438"/>
                      <a:pt x="272999" y="64248"/>
                      <a:pt x="273380" y="63140"/>
                    </a:cubicBezTo>
                    <a:cubicBezTo>
                      <a:pt x="273440" y="62962"/>
                      <a:pt x="273345" y="62771"/>
                      <a:pt x="273166" y="62700"/>
                    </a:cubicBezTo>
                    <a:cubicBezTo>
                      <a:pt x="273130" y="62688"/>
                      <a:pt x="273093" y="62682"/>
                      <a:pt x="273057" y="62682"/>
                    </a:cubicBezTo>
                    <a:close/>
                    <a:moveTo>
                      <a:pt x="56755" y="62927"/>
                    </a:moveTo>
                    <a:cubicBezTo>
                      <a:pt x="56728" y="62927"/>
                      <a:pt x="56701" y="62931"/>
                      <a:pt x="56675" y="62938"/>
                    </a:cubicBezTo>
                    <a:cubicBezTo>
                      <a:pt x="56484" y="62974"/>
                      <a:pt x="56365" y="63164"/>
                      <a:pt x="56413" y="63343"/>
                    </a:cubicBezTo>
                    <a:cubicBezTo>
                      <a:pt x="56496" y="63771"/>
                      <a:pt x="56579" y="64200"/>
                      <a:pt x="56639" y="64617"/>
                    </a:cubicBezTo>
                    <a:cubicBezTo>
                      <a:pt x="56770" y="65581"/>
                      <a:pt x="56936" y="66522"/>
                      <a:pt x="57127" y="67415"/>
                    </a:cubicBezTo>
                    <a:cubicBezTo>
                      <a:pt x="57163" y="67569"/>
                      <a:pt x="57306" y="67677"/>
                      <a:pt x="57472" y="67677"/>
                    </a:cubicBezTo>
                    <a:lnTo>
                      <a:pt x="57544" y="67677"/>
                    </a:lnTo>
                    <a:cubicBezTo>
                      <a:pt x="57722" y="67629"/>
                      <a:pt x="57841" y="67450"/>
                      <a:pt x="57806" y="67260"/>
                    </a:cubicBezTo>
                    <a:cubicBezTo>
                      <a:pt x="57615" y="66391"/>
                      <a:pt x="57448" y="65462"/>
                      <a:pt x="57317" y="64521"/>
                    </a:cubicBezTo>
                    <a:cubicBezTo>
                      <a:pt x="57258" y="64081"/>
                      <a:pt x="57175" y="63640"/>
                      <a:pt x="57079" y="63200"/>
                    </a:cubicBezTo>
                    <a:cubicBezTo>
                      <a:pt x="57049" y="63038"/>
                      <a:pt x="56907" y="62927"/>
                      <a:pt x="56755" y="62927"/>
                    </a:cubicBezTo>
                    <a:close/>
                    <a:moveTo>
                      <a:pt x="207010" y="64547"/>
                    </a:moveTo>
                    <a:cubicBezTo>
                      <a:pt x="206888" y="64547"/>
                      <a:pt x="206770" y="64611"/>
                      <a:pt x="206705" y="64724"/>
                    </a:cubicBezTo>
                    <a:cubicBezTo>
                      <a:pt x="206027" y="65926"/>
                      <a:pt x="205253" y="67057"/>
                      <a:pt x="204419" y="68093"/>
                    </a:cubicBezTo>
                    <a:cubicBezTo>
                      <a:pt x="204300" y="68248"/>
                      <a:pt x="204324" y="68462"/>
                      <a:pt x="204479" y="68581"/>
                    </a:cubicBezTo>
                    <a:cubicBezTo>
                      <a:pt x="204538" y="68629"/>
                      <a:pt x="204622" y="68653"/>
                      <a:pt x="204693" y="68653"/>
                    </a:cubicBezTo>
                    <a:cubicBezTo>
                      <a:pt x="204788" y="68653"/>
                      <a:pt x="204895" y="68605"/>
                      <a:pt x="204955" y="68522"/>
                    </a:cubicBezTo>
                    <a:cubicBezTo>
                      <a:pt x="205812" y="67462"/>
                      <a:pt x="206610" y="66295"/>
                      <a:pt x="207312" y="65069"/>
                    </a:cubicBezTo>
                    <a:cubicBezTo>
                      <a:pt x="207408" y="64902"/>
                      <a:pt x="207348" y="64688"/>
                      <a:pt x="207181" y="64593"/>
                    </a:cubicBezTo>
                    <a:cubicBezTo>
                      <a:pt x="207127" y="64562"/>
                      <a:pt x="207069" y="64547"/>
                      <a:pt x="207010" y="64547"/>
                    </a:cubicBezTo>
                    <a:close/>
                    <a:moveTo>
                      <a:pt x="25697" y="64831"/>
                    </a:moveTo>
                    <a:cubicBezTo>
                      <a:pt x="25549" y="64831"/>
                      <a:pt x="25410" y="64921"/>
                      <a:pt x="25361" y="65069"/>
                    </a:cubicBezTo>
                    <a:cubicBezTo>
                      <a:pt x="25171" y="65724"/>
                      <a:pt x="24980" y="66355"/>
                      <a:pt x="24802" y="66986"/>
                    </a:cubicBezTo>
                    <a:cubicBezTo>
                      <a:pt x="24599" y="67700"/>
                      <a:pt x="24397" y="68379"/>
                      <a:pt x="24194" y="69034"/>
                    </a:cubicBezTo>
                    <a:cubicBezTo>
                      <a:pt x="24135" y="69224"/>
                      <a:pt x="24242" y="69415"/>
                      <a:pt x="24421" y="69462"/>
                    </a:cubicBezTo>
                    <a:cubicBezTo>
                      <a:pt x="24456" y="69474"/>
                      <a:pt x="24492" y="69486"/>
                      <a:pt x="24528" y="69486"/>
                    </a:cubicBezTo>
                    <a:cubicBezTo>
                      <a:pt x="24671" y="69486"/>
                      <a:pt x="24802" y="69391"/>
                      <a:pt x="24849" y="69236"/>
                    </a:cubicBezTo>
                    <a:cubicBezTo>
                      <a:pt x="25052" y="68570"/>
                      <a:pt x="25254" y="67891"/>
                      <a:pt x="25468" y="67176"/>
                    </a:cubicBezTo>
                    <a:cubicBezTo>
                      <a:pt x="25647" y="66557"/>
                      <a:pt x="25825" y="65914"/>
                      <a:pt x="26028" y="65271"/>
                    </a:cubicBezTo>
                    <a:cubicBezTo>
                      <a:pt x="26075" y="65093"/>
                      <a:pt x="25980" y="64902"/>
                      <a:pt x="25790" y="64843"/>
                    </a:cubicBezTo>
                    <a:cubicBezTo>
                      <a:pt x="25759" y="64835"/>
                      <a:pt x="25728" y="64831"/>
                      <a:pt x="25697" y="64831"/>
                    </a:cubicBezTo>
                    <a:close/>
                    <a:moveTo>
                      <a:pt x="89853" y="66533"/>
                    </a:moveTo>
                    <a:cubicBezTo>
                      <a:pt x="89846" y="66533"/>
                      <a:pt x="89840" y="66533"/>
                      <a:pt x="89833" y="66534"/>
                    </a:cubicBezTo>
                    <a:cubicBezTo>
                      <a:pt x="89643" y="66534"/>
                      <a:pt x="89488" y="66688"/>
                      <a:pt x="89488" y="66879"/>
                    </a:cubicBezTo>
                    <a:cubicBezTo>
                      <a:pt x="89488" y="66938"/>
                      <a:pt x="89488" y="66998"/>
                      <a:pt x="89488" y="67057"/>
                    </a:cubicBezTo>
                    <a:cubicBezTo>
                      <a:pt x="89488" y="68296"/>
                      <a:pt x="89298" y="69534"/>
                      <a:pt x="88881" y="70844"/>
                    </a:cubicBezTo>
                    <a:cubicBezTo>
                      <a:pt x="88833" y="71022"/>
                      <a:pt x="88929" y="71213"/>
                      <a:pt x="89119" y="71272"/>
                    </a:cubicBezTo>
                    <a:cubicBezTo>
                      <a:pt x="89143" y="71284"/>
                      <a:pt x="89179" y="71284"/>
                      <a:pt x="89214" y="71284"/>
                    </a:cubicBezTo>
                    <a:cubicBezTo>
                      <a:pt x="89357" y="71284"/>
                      <a:pt x="89500" y="71189"/>
                      <a:pt x="89548" y="71046"/>
                    </a:cubicBezTo>
                    <a:cubicBezTo>
                      <a:pt x="89964" y="69689"/>
                      <a:pt x="90179" y="68343"/>
                      <a:pt x="90179" y="67057"/>
                    </a:cubicBezTo>
                    <a:cubicBezTo>
                      <a:pt x="90179" y="66998"/>
                      <a:pt x="90179" y="66938"/>
                      <a:pt x="90179" y="66867"/>
                    </a:cubicBezTo>
                    <a:cubicBezTo>
                      <a:pt x="90179" y="66683"/>
                      <a:pt x="90024" y="66533"/>
                      <a:pt x="89853" y="66533"/>
                    </a:cubicBezTo>
                    <a:close/>
                    <a:moveTo>
                      <a:pt x="168754" y="68553"/>
                    </a:moveTo>
                    <a:cubicBezTo>
                      <a:pt x="168687" y="68553"/>
                      <a:pt x="168619" y="68570"/>
                      <a:pt x="168558" y="68605"/>
                    </a:cubicBezTo>
                    <a:cubicBezTo>
                      <a:pt x="168403" y="68712"/>
                      <a:pt x="168367" y="68927"/>
                      <a:pt x="168474" y="69093"/>
                    </a:cubicBezTo>
                    <a:cubicBezTo>
                      <a:pt x="169236" y="70224"/>
                      <a:pt x="170177" y="71284"/>
                      <a:pt x="171260" y="72237"/>
                    </a:cubicBezTo>
                    <a:cubicBezTo>
                      <a:pt x="171320" y="72296"/>
                      <a:pt x="171403" y="72320"/>
                      <a:pt x="171487" y="72320"/>
                    </a:cubicBezTo>
                    <a:cubicBezTo>
                      <a:pt x="171582" y="72320"/>
                      <a:pt x="171677" y="72284"/>
                      <a:pt x="171748" y="72201"/>
                    </a:cubicBezTo>
                    <a:cubicBezTo>
                      <a:pt x="171868" y="72070"/>
                      <a:pt x="171856" y="71844"/>
                      <a:pt x="171713" y="71725"/>
                    </a:cubicBezTo>
                    <a:cubicBezTo>
                      <a:pt x="170677" y="70808"/>
                      <a:pt x="169784" y="69796"/>
                      <a:pt x="169046" y="68700"/>
                    </a:cubicBezTo>
                    <a:cubicBezTo>
                      <a:pt x="168978" y="68603"/>
                      <a:pt x="168868" y="68553"/>
                      <a:pt x="168754" y="68553"/>
                    </a:cubicBezTo>
                    <a:close/>
                    <a:moveTo>
                      <a:pt x="239959" y="67623"/>
                    </a:moveTo>
                    <a:cubicBezTo>
                      <a:pt x="239940" y="67623"/>
                      <a:pt x="239920" y="67625"/>
                      <a:pt x="239900" y="67629"/>
                    </a:cubicBezTo>
                    <a:cubicBezTo>
                      <a:pt x="239709" y="67653"/>
                      <a:pt x="239578" y="67831"/>
                      <a:pt x="239602" y="68022"/>
                    </a:cubicBezTo>
                    <a:cubicBezTo>
                      <a:pt x="239662" y="68391"/>
                      <a:pt x="239709" y="68772"/>
                      <a:pt x="239757" y="69153"/>
                    </a:cubicBezTo>
                    <a:cubicBezTo>
                      <a:pt x="239888" y="70153"/>
                      <a:pt x="240090" y="71141"/>
                      <a:pt x="240388" y="72118"/>
                    </a:cubicBezTo>
                    <a:cubicBezTo>
                      <a:pt x="240436" y="72272"/>
                      <a:pt x="240567" y="72368"/>
                      <a:pt x="240721" y="72368"/>
                    </a:cubicBezTo>
                    <a:cubicBezTo>
                      <a:pt x="240745" y="72368"/>
                      <a:pt x="240781" y="72356"/>
                      <a:pt x="240817" y="72344"/>
                    </a:cubicBezTo>
                    <a:cubicBezTo>
                      <a:pt x="240995" y="72296"/>
                      <a:pt x="241102" y="72106"/>
                      <a:pt x="241043" y="71915"/>
                    </a:cubicBezTo>
                    <a:cubicBezTo>
                      <a:pt x="240769" y="70986"/>
                      <a:pt x="240567" y="70022"/>
                      <a:pt x="240448" y="69070"/>
                    </a:cubicBezTo>
                    <a:cubicBezTo>
                      <a:pt x="240400" y="68677"/>
                      <a:pt x="240340" y="68296"/>
                      <a:pt x="240281" y="67915"/>
                    </a:cubicBezTo>
                    <a:cubicBezTo>
                      <a:pt x="240260" y="67745"/>
                      <a:pt x="240116" y="67623"/>
                      <a:pt x="239959" y="67623"/>
                    </a:cubicBezTo>
                    <a:close/>
                    <a:moveTo>
                      <a:pt x="201853" y="70955"/>
                    </a:moveTo>
                    <a:cubicBezTo>
                      <a:pt x="201770" y="70955"/>
                      <a:pt x="201688" y="70985"/>
                      <a:pt x="201621" y="71046"/>
                    </a:cubicBezTo>
                    <a:cubicBezTo>
                      <a:pt x="200609" y="71951"/>
                      <a:pt x="199514" y="72761"/>
                      <a:pt x="198359" y="73463"/>
                    </a:cubicBezTo>
                    <a:cubicBezTo>
                      <a:pt x="198192" y="73558"/>
                      <a:pt x="198145" y="73773"/>
                      <a:pt x="198240" y="73939"/>
                    </a:cubicBezTo>
                    <a:cubicBezTo>
                      <a:pt x="198311" y="74046"/>
                      <a:pt x="198418" y="74094"/>
                      <a:pt x="198538" y="74094"/>
                    </a:cubicBezTo>
                    <a:cubicBezTo>
                      <a:pt x="198597" y="74094"/>
                      <a:pt x="198657" y="74082"/>
                      <a:pt x="198716" y="74046"/>
                    </a:cubicBezTo>
                    <a:cubicBezTo>
                      <a:pt x="199907" y="73320"/>
                      <a:pt x="201038" y="72487"/>
                      <a:pt x="202086" y="71558"/>
                    </a:cubicBezTo>
                    <a:cubicBezTo>
                      <a:pt x="202228" y="71427"/>
                      <a:pt x="202240" y="71213"/>
                      <a:pt x="202109" y="71070"/>
                    </a:cubicBezTo>
                    <a:cubicBezTo>
                      <a:pt x="202040" y="70994"/>
                      <a:pt x="201946" y="70955"/>
                      <a:pt x="201853" y="70955"/>
                    </a:cubicBezTo>
                    <a:close/>
                    <a:moveTo>
                      <a:pt x="270602" y="70582"/>
                    </a:moveTo>
                    <a:cubicBezTo>
                      <a:pt x="270462" y="70582"/>
                      <a:pt x="270331" y="70670"/>
                      <a:pt x="270285" y="70808"/>
                    </a:cubicBezTo>
                    <a:cubicBezTo>
                      <a:pt x="269785" y="72249"/>
                      <a:pt x="269261" y="73475"/>
                      <a:pt x="268689" y="74570"/>
                    </a:cubicBezTo>
                    <a:cubicBezTo>
                      <a:pt x="268606" y="74737"/>
                      <a:pt x="268677" y="74951"/>
                      <a:pt x="268844" y="75035"/>
                    </a:cubicBezTo>
                    <a:cubicBezTo>
                      <a:pt x="268892" y="75058"/>
                      <a:pt x="268951" y="75070"/>
                      <a:pt x="268999" y="75070"/>
                    </a:cubicBezTo>
                    <a:cubicBezTo>
                      <a:pt x="269130" y="75070"/>
                      <a:pt x="269249" y="74999"/>
                      <a:pt x="269308" y="74880"/>
                    </a:cubicBezTo>
                    <a:cubicBezTo>
                      <a:pt x="269892" y="73761"/>
                      <a:pt x="270416" y="72499"/>
                      <a:pt x="270939" y="71034"/>
                    </a:cubicBezTo>
                    <a:cubicBezTo>
                      <a:pt x="270999" y="70856"/>
                      <a:pt x="270904" y="70665"/>
                      <a:pt x="270725" y="70605"/>
                    </a:cubicBezTo>
                    <a:cubicBezTo>
                      <a:pt x="270685" y="70589"/>
                      <a:pt x="270643" y="70582"/>
                      <a:pt x="270602" y="70582"/>
                    </a:cubicBezTo>
                    <a:close/>
                    <a:moveTo>
                      <a:pt x="58596" y="70963"/>
                    </a:moveTo>
                    <a:cubicBezTo>
                      <a:pt x="58555" y="70963"/>
                      <a:pt x="58513" y="70970"/>
                      <a:pt x="58472" y="70986"/>
                    </a:cubicBezTo>
                    <a:cubicBezTo>
                      <a:pt x="58294" y="71046"/>
                      <a:pt x="58210" y="71248"/>
                      <a:pt x="58270" y="71427"/>
                    </a:cubicBezTo>
                    <a:cubicBezTo>
                      <a:pt x="58770" y="72796"/>
                      <a:pt x="59353" y="74070"/>
                      <a:pt x="60020" y="75225"/>
                    </a:cubicBezTo>
                    <a:cubicBezTo>
                      <a:pt x="60092" y="75332"/>
                      <a:pt x="60199" y="75392"/>
                      <a:pt x="60318" y="75392"/>
                    </a:cubicBezTo>
                    <a:cubicBezTo>
                      <a:pt x="60377" y="75392"/>
                      <a:pt x="60437" y="75380"/>
                      <a:pt x="60496" y="75344"/>
                    </a:cubicBezTo>
                    <a:cubicBezTo>
                      <a:pt x="60651" y="75249"/>
                      <a:pt x="60711" y="75047"/>
                      <a:pt x="60616" y="74880"/>
                    </a:cubicBezTo>
                    <a:cubicBezTo>
                      <a:pt x="59973" y="73761"/>
                      <a:pt x="59401" y="72522"/>
                      <a:pt x="58913" y="71189"/>
                    </a:cubicBezTo>
                    <a:cubicBezTo>
                      <a:pt x="58867" y="71051"/>
                      <a:pt x="58736" y="70963"/>
                      <a:pt x="58596" y="70963"/>
                    </a:cubicBezTo>
                    <a:close/>
                    <a:moveTo>
                      <a:pt x="174854" y="74001"/>
                    </a:moveTo>
                    <a:cubicBezTo>
                      <a:pt x="174736" y="74001"/>
                      <a:pt x="174623" y="74065"/>
                      <a:pt x="174558" y="74177"/>
                    </a:cubicBezTo>
                    <a:cubicBezTo>
                      <a:pt x="174463" y="74344"/>
                      <a:pt x="174523" y="74558"/>
                      <a:pt x="174689" y="74654"/>
                    </a:cubicBezTo>
                    <a:cubicBezTo>
                      <a:pt x="175892" y="75320"/>
                      <a:pt x="177190" y="75880"/>
                      <a:pt x="178535" y="76320"/>
                    </a:cubicBezTo>
                    <a:cubicBezTo>
                      <a:pt x="178571" y="76332"/>
                      <a:pt x="178606" y="76344"/>
                      <a:pt x="178642" y="76344"/>
                    </a:cubicBezTo>
                    <a:cubicBezTo>
                      <a:pt x="178785" y="76344"/>
                      <a:pt x="178916" y="76249"/>
                      <a:pt x="178964" y="76106"/>
                    </a:cubicBezTo>
                    <a:cubicBezTo>
                      <a:pt x="179023" y="75928"/>
                      <a:pt x="178928" y="75725"/>
                      <a:pt x="178749" y="75666"/>
                    </a:cubicBezTo>
                    <a:cubicBezTo>
                      <a:pt x="177440" y="75237"/>
                      <a:pt x="176190" y="74689"/>
                      <a:pt x="175023" y="74046"/>
                    </a:cubicBezTo>
                    <a:cubicBezTo>
                      <a:pt x="174969" y="74016"/>
                      <a:pt x="174911" y="74001"/>
                      <a:pt x="174854" y="74001"/>
                    </a:cubicBezTo>
                    <a:close/>
                    <a:moveTo>
                      <a:pt x="23122" y="72675"/>
                    </a:moveTo>
                    <a:cubicBezTo>
                      <a:pt x="22985" y="72675"/>
                      <a:pt x="22855" y="72756"/>
                      <a:pt x="22801" y="72891"/>
                    </a:cubicBezTo>
                    <a:cubicBezTo>
                      <a:pt x="22254" y="74189"/>
                      <a:pt x="21634" y="75416"/>
                      <a:pt x="20980" y="76547"/>
                    </a:cubicBezTo>
                    <a:cubicBezTo>
                      <a:pt x="20884" y="76701"/>
                      <a:pt x="20932" y="76916"/>
                      <a:pt x="21099" y="77011"/>
                    </a:cubicBezTo>
                    <a:cubicBezTo>
                      <a:pt x="21158" y="77047"/>
                      <a:pt x="21218" y="77059"/>
                      <a:pt x="21277" y="77059"/>
                    </a:cubicBezTo>
                    <a:cubicBezTo>
                      <a:pt x="21396" y="77059"/>
                      <a:pt x="21503" y="76999"/>
                      <a:pt x="21575" y="76892"/>
                    </a:cubicBezTo>
                    <a:cubicBezTo>
                      <a:pt x="22242" y="75737"/>
                      <a:pt x="22873" y="74487"/>
                      <a:pt x="23432" y="73153"/>
                    </a:cubicBezTo>
                    <a:cubicBezTo>
                      <a:pt x="23504" y="72987"/>
                      <a:pt x="23420" y="72784"/>
                      <a:pt x="23254" y="72701"/>
                    </a:cubicBezTo>
                    <a:cubicBezTo>
                      <a:pt x="23210" y="72684"/>
                      <a:pt x="23166" y="72675"/>
                      <a:pt x="23122" y="72675"/>
                    </a:cubicBezTo>
                    <a:close/>
                    <a:moveTo>
                      <a:pt x="194839" y="75237"/>
                    </a:moveTo>
                    <a:cubicBezTo>
                      <a:pt x="194798" y="75237"/>
                      <a:pt x="194756" y="75245"/>
                      <a:pt x="194716" y="75261"/>
                    </a:cubicBezTo>
                    <a:cubicBezTo>
                      <a:pt x="193454" y="75749"/>
                      <a:pt x="192144" y="76130"/>
                      <a:pt x="190810" y="76392"/>
                    </a:cubicBezTo>
                    <a:cubicBezTo>
                      <a:pt x="190620" y="76428"/>
                      <a:pt x="190501" y="76606"/>
                      <a:pt x="190537" y="76797"/>
                    </a:cubicBezTo>
                    <a:cubicBezTo>
                      <a:pt x="190572" y="76963"/>
                      <a:pt x="190715" y="77071"/>
                      <a:pt x="190870" y="77071"/>
                    </a:cubicBezTo>
                    <a:lnTo>
                      <a:pt x="190941" y="77071"/>
                    </a:lnTo>
                    <a:cubicBezTo>
                      <a:pt x="192322" y="76797"/>
                      <a:pt x="193668" y="76404"/>
                      <a:pt x="194966" y="75904"/>
                    </a:cubicBezTo>
                    <a:cubicBezTo>
                      <a:pt x="195144" y="75832"/>
                      <a:pt x="195228" y="75630"/>
                      <a:pt x="195156" y="75463"/>
                    </a:cubicBezTo>
                    <a:cubicBezTo>
                      <a:pt x="195110" y="75325"/>
                      <a:pt x="194979" y="75237"/>
                      <a:pt x="194839" y="75237"/>
                    </a:cubicBezTo>
                    <a:close/>
                    <a:moveTo>
                      <a:pt x="182660" y="76592"/>
                    </a:moveTo>
                    <a:cubicBezTo>
                      <a:pt x="182496" y="76592"/>
                      <a:pt x="182343" y="76716"/>
                      <a:pt x="182321" y="76892"/>
                    </a:cubicBezTo>
                    <a:cubicBezTo>
                      <a:pt x="182286" y="77082"/>
                      <a:pt x="182416" y="77249"/>
                      <a:pt x="182607" y="77285"/>
                    </a:cubicBezTo>
                    <a:cubicBezTo>
                      <a:pt x="183774" y="77452"/>
                      <a:pt x="184976" y="77535"/>
                      <a:pt x="186155" y="77535"/>
                    </a:cubicBezTo>
                    <a:cubicBezTo>
                      <a:pt x="186369" y="77535"/>
                      <a:pt x="186572" y="77535"/>
                      <a:pt x="186786" y="77523"/>
                    </a:cubicBezTo>
                    <a:cubicBezTo>
                      <a:pt x="186977" y="77523"/>
                      <a:pt x="187119" y="77368"/>
                      <a:pt x="187119" y="77178"/>
                    </a:cubicBezTo>
                    <a:cubicBezTo>
                      <a:pt x="187119" y="76994"/>
                      <a:pt x="186976" y="76844"/>
                      <a:pt x="186784" y="76844"/>
                    </a:cubicBezTo>
                    <a:cubicBezTo>
                      <a:pt x="186777" y="76844"/>
                      <a:pt x="186770" y="76844"/>
                      <a:pt x="186762" y="76844"/>
                    </a:cubicBezTo>
                    <a:cubicBezTo>
                      <a:pt x="186596" y="76847"/>
                      <a:pt x="186431" y="76849"/>
                      <a:pt x="186265" y="76849"/>
                    </a:cubicBezTo>
                    <a:cubicBezTo>
                      <a:pt x="185073" y="76849"/>
                      <a:pt x="183883" y="76772"/>
                      <a:pt x="182702" y="76594"/>
                    </a:cubicBezTo>
                    <a:cubicBezTo>
                      <a:pt x="182688" y="76592"/>
                      <a:pt x="182674" y="76592"/>
                      <a:pt x="182660" y="76592"/>
                    </a:cubicBezTo>
                    <a:close/>
                    <a:moveTo>
                      <a:pt x="87558" y="74370"/>
                    </a:moveTo>
                    <a:cubicBezTo>
                      <a:pt x="87440" y="74370"/>
                      <a:pt x="87326" y="74434"/>
                      <a:pt x="87262" y="74546"/>
                    </a:cubicBezTo>
                    <a:cubicBezTo>
                      <a:pt x="87202" y="74666"/>
                      <a:pt x="87131" y="74773"/>
                      <a:pt x="87071" y="74880"/>
                    </a:cubicBezTo>
                    <a:cubicBezTo>
                      <a:pt x="86488" y="75892"/>
                      <a:pt x="85726" y="76856"/>
                      <a:pt x="84821" y="77737"/>
                    </a:cubicBezTo>
                    <a:cubicBezTo>
                      <a:pt x="84678" y="77880"/>
                      <a:pt x="84678" y="78094"/>
                      <a:pt x="84809" y="78225"/>
                    </a:cubicBezTo>
                    <a:cubicBezTo>
                      <a:pt x="84880" y="78297"/>
                      <a:pt x="84976" y="78333"/>
                      <a:pt x="85059" y="78333"/>
                    </a:cubicBezTo>
                    <a:cubicBezTo>
                      <a:pt x="85142" y="78333"/>
                      <a:pt x="85238" y="78297"/>
                      <a:pt x="85297" y="78237"/>
                    </a:cubicBezTo>
                    <a:cubicBezTo>
                      <a:pt x="86250" y="77309"/>
                      <a:pt x="87047" y="76297"/>
                      <a:pt x="87667" y="75225"/>
                    </a:cubicBezTo>
                    <a:cubicBezTo>
                      <a:pt x="87738" y="75106"/>
                      <a:pt x="87797" y="74999"/>
                      <a:pt x="87857" y="74892"/>
                    </a:cubicBezTo>
                    <a:cubicBezTo>
                      <a:pt x="87952" y="74725"/>
                      <a:pt x="87893" y="74511"/>
                      <a:pt x="87726" y="74415"/>
                    </a:cubicBezTo>
                    <a:cubicBezTo>
                      <a:pt x="87672" y="74385"/>
                      <a:pt x="87614" y="74370"/>
                      <a:pt x="87558" y="74370"/>
                    </a:cubicBezTo>
                    <a:close/>
                    <a:moveTo>
                      <a:pt x="242348" y="75465"/>
                    </a:moveTo>
                    <a:cubicBezTo>
                      <a:pt x="242289" y="75465"/>
                      <a:pt x="242229" y="75480"/>
                      <a:pt x="242174" y="75511"/>
                    </a:cubicBezTo>
                    <a:cubicBezTo>
                      <a:pt x="242007" y="75606"/>
                      <a:pt x="241960" y="75809"/>
                      <a:pt x="242043" y="75975"/>
                    </a:cubicBezTo>
                    <a:cubicBezTo>
                      <a:pt x="242757" y="77213"/>
                      <a:pt x="243603" y="78345"/>
                      <a:pt x="244567" y="79345"/>
                    </a:cubicBezTo>
                    <a:cubicBezTo>
                      <a:pt x="244627" y="79416"/>
                      <a:pt x="244722" y="79452"/>
                      <a:pt x="244817" y="79452"/>
                    </a:cubicBezTo>
                    <a:cubicBezTo>
                      <a:pt x="244900" y="79452"/>
                      <a:pt x="244984" y="79416"/>
                      <a:pt x="245055" y="79357"/>
                    </a:cubicBezTo>
                    <a:cubicBezTo>
                      <a:pt x="245186" y="79226"/>
                      <a:pt x="245198" y="79011"/>
                      <a:pt x="245067" y="78868"/>
                    </a:cubicBezTo>
                    <a:cubicBezTo>
                      <a:pt x="244138" y="77916"/>
                      <a:pt x="243329" y="76821"/>
                      <a:pt x="242650" y="75630"/>
                    </a:cubicBezTo>
                    <a:cubicBezTo>
                      <a:pt x="242586" y="75526"/>
                      <a:pt x="242469" y="75465"/>
                      <a:pt x="242348" y="75465"/>
                    </a:cubicBezTo>
                    <a:close/>
                    <a:moveTo>
                      <a:pt x="62769" y="78014"/>
                    </a:moveTo>
                    <a:cubicBezTo>
                      <a:pt x="62685" y="78014"/>
                      <a:pt x="62601" y="78044"/>
                      <a:pt x="62532" y="78106"/>
                    </a:cubicBezTo>
                    <a:cubicBezTo>
                      <a:pt x="62401" y="78237"/>
                      <a:pt x="62390" y="78464"/>
                      <a:pt x="62521" y="78595"/>
                    </a:cubicBezTo>
                    <a:cubicBezTo>
                      <a:pt x="63521" y="79642"/>
                      <a:pt x="64628" y="80523"/>
                      <a:pt x="65819" y="81214"/>
                    </a:cubicBezTo>
                    <a:cubicBezTo>
                      <a:pt x="65878" y="81250"/>
                      <a:pt x="65938" y="81262"/>
                      <a:pt x="65997" y="81262"/>
                    </a:cubicBezTo>
                    <a:cubicBezTo>
                      <a:pt x="66116" y="81262"/>
                      <a:pt x="66223" y="81202"/>
                      <a:pt x="66295" y="81095"/>
                    </a:cubicBezTo>
                    <a:cubicBezTo>
                      <a:pt x="66390" y="80928"/>
                      <a:pt x="66331" y="80714"/>
                      <a:pt x="66164" y="80619"/>
                    </a:cubicBezTo>
                    <a:cubicBezTo>
                      <a:pt x="65033" y="79964"/>
                      <a:pt x="63973" y="79118"/>
                      <a:pt x="63021" y="78118"/>
                    </a:cubicBezTo>
                    <a:cubicBezTo>
                      <a:pt x="62952" y="78050"/>
                      <a:pt x="62861" y="78014"/>
                      <a:pt x="62769" y="78014"/>
                    </a:cubicBezTo>
                    <a:close/>
                    <a:moveTo>
                      <a:pt x="266726" y="77823"/>
                    </a:moveTo>
                    <a:cubicBezTo>
                      <a:pt x="266630" y="77823"/>
                      <a:pt x="266534" y="77862"/>
                      <a:pt x="266463" y="77940"/>
                    </a:cubicBezTo>
                    <a:cubicBezTo>
                      <a:pt x="265582" y="78987"/>
                      <a:pt x="264582" y="79892"/>
                      <a:pt x="263474" y="80631"/>
                    </a:cubicBezTo>
                    <a:cubicBezTo>
                      <a:pt x="263319" y="80726"/>
                      <a:pt x="263272" y="80940"/>
                      <a:pt x="263379" y="81107"/>
                    </a:cubicBezTo>
                    <a:cubicBezTo>
                      <a:pt x="263450" y="81202"/>
                      <a:pt x="263558" y="81262"/>
                      <a:pt x="263665" y="81262"/>
                    </a:cubicBezTo>
                    <a:cubicBezTo>
                      <a:pt x="263736" y="81262"/>
                      <a:pt x="263796" y="81238"/>
                      <a:pt x="263855" y="81202"/>
                    </a:cubicBezTo>
                    <a:cubicBezTo>
                      <a:pt x="265010" y="80428"/>
                      <a:pt x="266070" y="79476"/>
                      <a:pt x="266998" y="78392"/>
                    </a:cubicBezTo>
                    <a:cubicBezTo>
                      <a:pt x="267118" y="78249"/>
                      <a:pt x="267094" y="78023"/>
                      <a:pt x="266951" y="77904"/>
                    </a:cubicBezTo>
                    <a:cubicBezTo>
                      <a:pt x="266886" y="77850"/>
                      <a:pt x="266806" y="77823"/>
                      <a:pt x="266726" y="77823"/>
                    </a:cubicBezTo>
                    <a:close/>
                    <a:moveTo>
                      <a:pt x="81763" y="80121"/>
                    </a:moveTo>
                    <a:cubicBezTo>
                      <a:pt x="81706" y="80121"/>
                      <a:pt x="81648" y="80135"/>
                      <a:pt x="81594" y="80166"/>
                    </a:cubicBezTo>
                    <a:cubicBezTo>
                      <a:pt x="80428" y="80845"/>
                      <a:pt x="79177" y="81381"/>
                      <a:pt x="77880" y="81774"/>
                    </a:cubicBezTo>
                    <a:cubicBezTo>
                      <a:pt x="77701" y="81821"/>
                      <a:pt x="77594" y="82012"/>
                      <a:pt x="77653" y="82202"/>
                    </a:cubicBezTo>
                    <a:cubicBezTo>
                      <a:pt x="77701" y="82345"/>
                      <a:pt x="77832" y="82440"/>
                      <a:pt x="77975" y="82440"/>
                    </a:cubicBezTo>
                    <a:cubicBezTo>
                      <a:pt x="78011" y="82440"/>
                      <a:pt x="78046" y="82440"/>
                      <a:pt x="78082" y="82428"/>
                    </a:cubicBezTo>
                    <a:cubicBezTo>
                      <a:pt x="79427" y="82024"/>
                      <a:pt x="80725" y="81464"/>
                      <a:pt x="81940" y="80761"/>
                    </a:cubicBezTo>
                    <a:cubicBezTo>
                      <a:pt x="82106" y="80666"/>
                      <a:pt x="82154" y="80464"/>
                      <a:pt x="82059" y="80297"/>
                    </a:cubicBezTo>
                    <a:cubicBezTo>
                      <a:pt x="81994" y="80184"/>
                      <a:pt x="81881" y="80121"/>
                      <a:pt x="81763" y="80121"/>
                    </a:cubicBezTo>
                    <a:close/>
                    <a:moveTo>
                      <a:pt x="69810" y="82096"/>
                    </a:moveTo>
                    <a:cubicBezTo>
                      <a:pt x="69658" y="82096"/>
                      <a:pt x="69516" y="82205"/>
                      <a:pt x="69486" y="82357"/>
                    </a:cubicBezTo>
                    <a:cubicBezTo>
                      <a:pt x="69438" y="82547"/>
                      <a:pt x="69557" y="82726"/>
                      <a:pt x="69736" y="82774"/>
                    </a:cubicBezTo>
                    <a:cubicBezTo>
                      <a:pt x="70855" y="83036"/>
                      <a:pt x="72010" y="83167"/>
                      <a:pt x="73189" y="83167"/>
                    </a:cubicBezTo>
                    <a:cubicBezTo>
                      <a:pt x="73439" y="83167"/>
                      <a:pt x="73689" y="83155"/>
                      <a:pt x="73939" y="83143"/>
                    </a:cubicBezTo>
                    <a:cubicBezTo>
                      <a:pt x="74129" y="83143"/>
                      <a:pt x="74272" y="82976"/>
                      <a:pt x="74260" y="82786"/>
                    </a:cubicBezTo>
                    <a:cubicBezTo>
                      <a:pt x="74249" y="82602"/>
                      <a:pt x="74105" y="82463"/>
                      <a:pt x="73925" y="82463"/>
                    </a:cubicBezTo>
                    <a:cubicBezTo>
                      <a:pt x="73918" y="82463"/>
                      <a:pt x="73910" y="82464"/>
                      <a:pt x="73903" y="82464"/>
                    </a:cubicBezTo>
                    <a:cubicBezTo>
                      <a:pt x="73675" y="82474"/>
                      <a:pt x="73447" y="82479"/>
                      <a:pt x="73220" y="82479"/>
                    </a:cubicBezTo>
                    <a:cubicBezTo>
                      <a:pt x="72083" y="82479"/>
                      <a:pt x="70962" y="82355"/>
                      <a:pt x="69890" y="82107"/>
                    </a:cubicBezTo>
                    <a:cubicBezTo>
                      <a:pt x="69864" y="82100"/>
                      <a:pt x="69837" y="82096"/>
                      <a:pt x="69810" y="82096"/>
                    </a:cubicBezTo>
                    <a:close/>
                    <a:moveTo>
                      <a:pt x="18918" y="79757"/>
                    </a:moveTo>
                    <a:cubicBezTo>
                      <a:pt x="18816" y="79757"/>
                      <a:pt x="18714" y="79799"/>
                      <a:pt x="18646" y="79880"/>
                    </a:cubicBezTo>
                    <a:cubicBezTo>
                      <a:pt x="17753" y="80952"/>
                      <a:pt x="16789" y="81904"/>
                      <a:pt x="15765" y="82726"/>
                    </a:cubicBezTo>
                    <a:cubicBezTo>
                      <a:pt x="15610" y="82845"/>
                      <a:pt x="15586" y="83059"/>
                      <a:pt x="15705" y="83214"/>
                    </a:cubicBezTo>
                    <a:cubicBezTo>
                      <a:pt x="15777" y="83298"/>
                      <a:pt x="15872" y="83345"/>
                      <a:pt x="15979" y="83345"/>
                    </a:cubicBezTo>
                    <a:cubicBezTo>
                      <a:pt x="16050" y="83345"/>
                      <a:pt x="16134" y="83309"/>
                      <a:pt x="16193" y="83262"/>
                    </a:cubicBezTo>
                    <a:cubicBezTo>
                      <a:pt x="17253" y="82416"/>
                      <a:pt x="18253" y="81428"/>
                      <a:pt x="19182" y="80321"/>
                    </a:cubicBezTo>
                    <a:cubicBezTo>
                      <a:pt x="19301" y="80178"/>
                      <a:pt x="19277" y="79952"/>
                      <a:pt x="19134" y="79833"/>
                    </a:cubicBezTo>
                    <a:cubicBezTo>
                      <a:pt x="19072" y="79781"/>
                      <a:pt x="18995" y="79757"/>
                      <a:pt x="18918" y="79757"/>
                    </a:cubicBezTo>
                    <a:close/>
                    <a:moveTo>
                      <a:pt x="248037" y="81335"/>
                    </a:moveTo>
                    <a:cubicBezTo>
                      <a:pt x="247916" y="81335"/>
                      <a:pt x="247798" y="81396"/>
                      <a:pt x="247734" y="81500"/>
                    </a:cubicBezTo>
                    <a:cubicBezTo>
                      <a:pt x="247639" y="81666"/>
                      <a:pt x="247687" y="81881"/>
                      <a:pt x="247853" y="81976"/>
                    </a:cubicBezTo>
                    <a:cubicBezTo>
                      <a:pt x="249080" y="82714"/>
                      <a:pt x="250401" y="83250"/>
                      <a:pt x="251758" y="83571"/>
                    </a:cubicBezTo>
                    <a:cubicBezTo>
                      <a:pt x="251782" y="83583"/>
                      <a:pt x="251806" y="83583"/>
                      <a:pt x="251842" y="83583"/>
                    </a:cubicBezTo>
                    <a:cubicBezTo>
                      <a:pt x="251997" y="83583"/>
                      <a:pt x="252139" y="83476"/>
                      <a:pt x="252175" y="83321"/>
                    </a:cubicBezTo>
                    <a:cubicBezTo>
                      <a:pt x="252223" y="83131"/>
                      <a:pt x="252104" y="82952"/>
                      <a:pt x="251913" y="82905"/>
                    </a:cubicBezTo>
                    <a:cubicBezTo>
                      <a:pt x="250627" y="82595"/>
                      <a:pt x="249377" y="82083"/>
                      <a:pt x="248210" y="81381"/>
                    </a:cubicBezTo>
                    <a:cubicBezTo>
                      <a:pt x="248156" y="81349"/>
                      <a:pt x="248096" y="81335"/>
                      <a:pt x="248037" y="81335"/>
                    </a:cubicBezTo>
                    <a:close/>
                    <a:moveTo>
                      <a:pt x="259978" y="82381"/>
                    </a:moveTo>
                    <a:cubicBezTo>
                      <a:pt x="259937" y="82381"/>
                      <a:pt x="259895" y="82388"/>
                      <a:pt x="259855" y="82405"/>
                    </a:cubicBezTo>
                    <a:cubicBezTo>
                      <a:pt x="258533" y="82857"/>
                      <a:pt x="257212" y="83143"/>
                      <a:pt x="255914" y="83226"/>
                    </a:cubicBezTo>
                    <a:cubicBezTo>
                      <a:pt x="255723" y="83238"/>
                      <a:pt x="255580" y="83405"/>
                      <a:pt x="255592" y="83595"/>
                    </a:cubicBezTo>
                    <a:cubicBezTo>
                      <a:pt x="255604" y="83774"/>
                      <a:pt x="255759" y="83917"/>
                      <a:pt x="255938" y="83917"/>
                    </a:cubicBezTo>
                    <a:lnTo>
                      <a:pt x="255961" y="83917"/>
                    </a:lnTo>
                    <a:cubicBezTo>
                      <a:pt x="257319" y="83821"/>
                      <a:pt x="258712" y="83536"/>
                      <a:pt x="260081" y="83047"/>
                    </a:cubicBezTo>
                    <a:cubicBezTo>
                      <a:pt x="260260" y="82988"/>
                      <a:pt x="260355" y="82797"/>
                      <a:pt x="260295" y="82607"/>
                    </a:cubicBezTo>
                    <a:cubicBezTo>
                      <a:pt x="260249" y="82469"/>
                      <a:pt x="260118" y="82381"/>
                      <a:pt x="259978" y="82381"/>
                    </a:cubicBezTo>
                    <a:close/>
                    <a:moveTo>
                      <a:pt x="12489" y="84834"/>
                    </a:moveTo>
                    <a:cubicBezTo>
                      <a:pt x="12438" y="84834"/>
                      <a:pt x="12386" y="84846"/>
                      <a:pt x="12336" y="84869"/>
                    </a:cubicBezTo>
                    <a:cubicBezTo>
                      <a:pt x="11133" y="85441"/>
                      <a:pt x="9847" y="85869"/>
                      <a:pt x="8514" y="86167"/>
                    </a:cubicBezTo>
                    <a:cubicBezTo>
                      <a:pt x="8323" y="86203"/>
                      <a:pt x="8204" y="86381"/>
                      <a:pt x="8252" y="86572"/>
                    </a:cubicBezTo>
                    <a:cubicBezTo>
                      <a:pt x="8288" y="86727"/>
                      <a:pt x="8430" y="86846"/>
                      <a:pt x="8585" y="86846"/>
                    </a:cubicBezTo>
                    <a:cubicBezTo>
                      <a:pt x="8609" y="86846"/>
                      <a:pt x="8633" y="86846"/>
                      <a:pt x="8657" y="86834"/>
                    </a:cubicBezTo>
                    <a:cubicBezTo>
                      <a:pt x="10050" y="86536"/>
                      <a:pt x="11383" y="86084"/>
                      <a:pt x="12633" y="85488"/>
                    </a:cubicBezTo>
                    <a:cubicBezTo>
                      <a:pt x="12812" y="85417"/>
                      <a:pt x="12883" y="85203"/>
                      <a:pt x="12800" y="85036"/>
                    </a:cubicBezTo>
                    <a:cubicBezTo>
                      <a:pt x="12740" y="84907"/>
                      <a:pt x="12619" y="84834"/>
                      <a:pt x="12489" y="84834"/>
                    </a:cubicBezTo>
                    <a:close/>
                    <a:moveTo>
                      <a:pt x="375" y="86295"/>
                    </a:moveTo>
                    <a:cubicBezTo>
                      <a:pt x="212" y="86295"/>
                      <a:pt x="58" y="86419"/>
                      <a:pt x="25" y="86584"/>
                    </a:cubicBezTo>
                    <a:cubicBezTo>
                      <a:pt x="1" y="86774"/>
                      <a:pt x="132" y="86953"/>
                      <a:pt x="322" y="86977"/>
                    </a:cubicBezTo>
                    <a:cubicBezTo>
                      <a:pt x="1668" y="87179"/>
                      <a:pt x="2989" y="87286"/>
                      <a:pt x="4239" y="87286"/>
                    </a:cubicBezTo>
                    <a:lnTo>
                      <a:pt x="4489" y="87286"/>
                    </a:lnTo>
                    <a:cubicBezTo>
                      <a:pt x="4680" y="87286"/>
                      <a:pt x="4835" y="87131"/>
                      <a:pt x="4835" y="86941"/>
                    </a:cubicBezTo>
                    <a:cubicBezTo>
                      <a:pt x="4823" y="86750"/>
                      <a:pt x="4680" y="86596"/>
                      <a:pt x="4478" y="86596"/>
                    </a:cubicBezTo>
                    <a:cubicBezTo>
                      <a:pt x="4406" y="86596"/>
                      <a:pt x="4335" y="86597"/>
                      <a:pt x="4263" y="86597"/>
                    </a:cubicBezTo>
                    <a:cubicBezTo>
                      <a:pt x="3040" y="86597"/>
                      <a:pt x="1745" y="86500"/>
                      <a:pt x="418" y="86298"/>
                    </a:cubicBezTo>
                    <a:cubicBezTo>
                      <a:pt x="403" y="86296"/>
                      <a:pt x="389" y="86295"/>
                      <a:pt x="375" y="86295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 dirty="0"/>
              </a:p>
            </p:txBody>
          </p:sp>
        </p:grpSp>
      </p:grpSp>
      <p:sp>
        <p:nvSpPr>
          <p:cNvPr id="1425" name="Google Shape;1425;p37"/>
          <p:cNvSpPr txBox="1"/>
          <p:nvPr/>
        </p:nvSpPr>
        <p:spPr>
          <a:xfrm>
            <a:off x="947033" y="1357133"/>
            <a:ext cx="10298000" cy="6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endParaRPr sz="1600"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4" name="Google Shape;1426;p37"/>
          <p:cNvGrpSpPr/>
          <p:nvPr/>
        </p:nvGrpSpPr>
        <p:grpSpPr>
          <a:xfrm>
            <a:off x="152861" y="3233897"/>
            <a:ext cx="1694000" cy="1226457"/>
            <a:chOff x="671050" y="2596512"/>
            <a:chExt cx="1270500" cy="919843"/>
          </a:xfrm>
        </p:grpSpPr>
        <p:sp>
          <p:nvSpPr>
            <p:cNvPr id="1427" name="Google Shape;1427;p37"/>
            <p:cNvSpPr/>
            <p:nvPr/>
          </p:nvSpPr>
          <p:spPr>
            <a:xfrm>
              <a:off x="1156677" y="3103743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28" name="Google Shape;1428;p37"/>
            <p:cNvSpPr/>
            <p:nvPr/>
          </p:nvSpPr>
          <p:spPr>
            <a:xfrm>
              <a:off x="1272308" y="3223189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29" name="Google Shape;1429;p37"/>
            <p:cNvSpPr txBox="1"/>
            <p:nvPr/>
          </p:nvSpPr>
          <p:spPr>
            <a:xfrm>
              <a:off x="671050" y="2596512"/>
              <a:ext cx="12705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it-IT" sz="1200" b="1" dirty="0">
                  <a:solidFill>
                    <a:schemeClr val="bg1">
                      <a:lumMod val="8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PREMESSA</a:t>
              </a:r>
            </a:p>
            <a:p>
              <a:pPr algn="ctr"/>
              <a:r>
                <a:rPr lang="it-IT" sz="1200" dirty="0">
                  <a:solidFill>
                    <a:schemeClr val="bg1">
                      <a:lumMod val="8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IL QUADRO ANTE RIFORMA </a:t>
              </a:r>
              <a:endParaRPr sz="1200" dirty="0">
                <a:solidFill>
                  <a:schemeClr val="bg1">
                    <a:lumMod val="85000"/>
                  </a:schemeClr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5" name="Google Shape;1430;p37"/>
          <p:cNvGrpSpPr/>
          <p:nvPr/>
        </p:nvGrpSpPr>
        <p:grpSpPr>
          <a:xfrm>
            <a:off x="2289738" y="1866605"/>
            <a:ext cx="1694000" cy="1131570"/>
            <a:chOff x="677520" y="2667678"/>
            <a:chExt cx="1270500" cy="848677"/>
          </a:xfrm>
        </p:grpSpPr>
        <p:sp>
          <p:nvSpPr>
            <p:cNvPr id="1431" name="Google Shape;1431;p37"/>
            <p:cNvSpPr/>
            <p:nvPr/>
          </p:nvSpPr>
          <p:spPr>
            <a:xfrm>
              <a:off x="1156677" y="3103743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32" name="Google Shape;1432;p37"/>
            <p:cNvSpPr/>
            <p:nvPr/>
          </p:nvSpPr>
          <p:spPr>
            <a:xfrm>
              <a:off x="1272308" y="3223189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33" name="Google Shape;1433;p37"/>
            <p:cNvSpPr txBox="1"/>
            <p:nvPr/>
          </p:nvSpPr>
          <p:spPr>
            <a:xfrm>
              <a:off x="677520" y="2667678"/>
              <a:ext cx="1270500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it-IT" sz="1200" b="1" dirty="0">
                  <a:solidFill>
                    <a:srgbClr val="C00000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PRINCIPI GENERALI</a:t>
              </a:r>
            </a:p>
            <a:p>
              <a:pPr algn="ctr"/>
              <a:r>
                <a:rPr lang="it-IT" sz="1200" b="1" dirty="0">
                  <a:solidFill>
                    <a:srgbClr val="C00000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VOLONTARIATO E LAVORO  </a:t>
              </a:r>
              <a:endParaRPr sz="1200" b="1" dirty="0">
                <a:solidFill>
                  <a:srgbClr val="C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6" name="Google Shape;1434;p37"/>
          <p:cNvGrpSpPr/>
          <p:nvPr/>
        </p:nvGrpSpPr>
        <p:grpSpPr>
          <a:xfrm>
            <a:off x="9172671" y="2911384"/>
            <a:ext cx="1826009" cy="1122940"/>
            <a:chOff x="671049" y="2674150"/>
            <a:chExt cx="1369507" cy="842205"/>
          </a:xfrm>
        </p:grpSpPr>
        <p:sp>
          <p:nvSpPr>
            <p:cNvPr id="1435" name="Google Shape;1435;p37"/>
            <p:cNvSpPr/>
            <p:nvPr/>
          </p:nvSpPr>
          <p:spPr>
            <a:xfrm>
              <a:off x="1156677" y="3103743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36" name="Google Shape;1436;p37"/>
            <p:cNvSpPr/>
            <p:nvPr/>
          </p:nvSpPr>
          <p:spPr>
            <a:xfrm>
              <a:off x="1272308" y="3223189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37" name="Google Shape;1437;p37"/>
            <p:cNvSpPr txBox="1"/>
            <p:nvPr/>
          </p:nvSpPr>
          <p:spPr>
            <a:xfrm>
              <a:off x="671049" y="2674150"/>
              <a:ext cx="1369507" cy="42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sz="1200" b="1" dirty="0">
                  <a:solidFill>
                    <a:schemeClr val="bg1">
                      <a:lumMod val="8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SEMPLIFICAZIONI </a:t>
              </a:r>
              <a:endParaRPr sz="1200" b="1" dirty="0">
                <a:solidFill>
                  <a:schemeClr val="bg1">
                    <a:lumMod val="85000"/>
                  </a:schemeClr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7" name="Google Shape;1438;p37"/>
          <p:cNvGrpSpPr/>
          <p:nvPr/>
        </p:nvGrpSpPr>
        <p:grpSpPr>
          <a:xfrm>
            <a:off x="4692770" y="4180239"/>
            <a:ext cx="1906439" cy="1122940"/>
            <a:chOff x="614963" y="3103743"/>
            <a:chExt cx="1429829" cy="842204"/>
          </a:xfrm>
        </p:grpSpPr>
        <p:sp>
          <p:nvSpPr>
            <p:cNvPr id="1439" name="Google Shape;1439;p37"/>
            <p:cNvSpPr/>
            <p:nvPr/>
          </p:nvSpPr>
          <p:spPr>
            <a:xfrm rot="10800000">
              <a:off x="1156677" y="3103743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40" name="Google Shape;1440;p37"/>
            <p:cNvSpPr/>
            <p:nvPr/>
          </p:nvSpPr>
          <p:spPr>
            <a:xfrm rot="10800000">
              <a:off x="1272308" y="3330070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41" name="Google Shape;1441;p37"/>
            <p:cNvSpPr txBox="1"/>
            <p:nvPr/>
          </p:nvSpPr>
          <p:spPr>
            <a:xfrm>
              <a:off x="614963" y="3604596"/>
              <a:ext cx="1429829" cy="3413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endParaRPr lang="it-IT" sz="1200" b="1" dirty="0">
                <a:solidFill>
                  <a:srgbClr val="C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  <a:p>
              <a:pPr algn="ctr"/>
              <a:r>
                <a:rPr lang="it-IT" sz="1200" b="1" dirty="0">
                  <a:solidFill>
                    <a:schemeClr val="bg1">
                      <a:lumMod val="7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FIGURA E INQUADRAMENTO LAVORATORE SPORTIVO</a:t>
              </a:r>
              <a:endParaRPr sz="1200" b="1" dirty="0">
                <a:solidFill>
                  <a:schemeClr val="bg1">
                    <a:lumMod val="75000"/>
                  </a:schemeClr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8" name="Google Shape;1442;p37"/>
          <p:cNvGrpSpPr/>
          <p:nvPr/>
        </p:nvGrpSpPr>
        <p:grpSpPr>
          <a:xfrm>
            <a:off x="6176515" y="1956026"/>
            <a:ext cx="1811548" cy="1253001"/>
            <a:chOff x="578219" y="3103742"/>
            <a:chExt cx="1363331" cy="939750"/>
          </a:xfrm>
        </p:grpSpPr>
        <p:sp>
          <p:nvSpPr>
            <p:cNvPr id="1443" name="Google Shape;1443;p37"/>
            <p:cNvSpPr/>
            <p:nvPr/>
          </p:nvSpPr>
          <p:spPr>
            <a:xfrm rot="10800000">
              <a:off x="1156677" y="3103742"/>
              <a:ext cx="299257" cy="412612"/>
            </a:xfrm>
            <a:custGeom>
              <a:avLst/>
              <a:gdLst/>
              <a:ahLst/>
              <a:cxnLst/>
              <a:rect l="l" t="t" r="r" b="b"/>
              <a:pathLst>
                <a:path w="9335" h="12871" extrusionOk="0">
                  <a:moveTo>
                    <a:pt x="4679" y="2512"/>
                  </a:moveTo>
                  <a:cubicBezTo>
                    <a:pt x="5941" y="2512"/>
                    <a:pt x="6965" y="3524"/>
                    <a:pt x="6965" y="4798"/>
                  </a:cubicBezTo>
                  <a:cubicBezTo>
                    <a:pt x="6965" y="6060"/>
                    <a:pt x="5941" y="7108"/>
                    <a:pt x="4679" y="7108"/>
                  </a:cubicBezTo>
                  <a:cubicBezTo>
                    <a:pt x="3405" y="7108"/>
                    <a:pt x="2358" y="6060"/>
                    <a:pt x="2358" y="4798"/>
                  </a:cubicBezTo>
                  <a:cubicBezTo>
                    <a:pt x="2358" y="3536"/>
                    <a:pt x="3405" y="2512"/>
                    <a:pt x="4679" y="2512"/>
                  </a:cubicBezTo>
                  <a:close/>
                  <a:moveTo>
                    <a:pt x="4679" y="0"/>
                  </a:moveTo>
                  <a:cubicBezTo>
                    <a:pt x="2084" y="0"/>
                    <a:pt x="0" y="2096"/>
                    <a:pt x="0" y="4691"/>
                  </a:cubicBezTo>
                  <a:cubicBezTo>
                    <a:pt x="0" y="8620"/>
                    <a:pt x="4679" y="12871"/>
                    <a:pt x="4679" y="12871"/>
                  </a:cubicBezTo>
                  <a:cubicBezTo>
                    <a:pt x="4679" y="12871"/>
                    <a:pt x="9335" y="8620"/>
                    <a:pt x="9335" y="4691"/>
                  </a:cubicBezTo>
                  <a:cubicBezTo>
                    <a:pt x="9335" y="2096"/>
                    <a:pt x="7239" y="0"/>
                    <a:pt x="46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44" name="Google Shape;1444;p37"/>
            <p:cNvSpPr/>
            <p:nvPr/>
          </p:nvSpPr>
          <p:spPr>
            <a:xfrm rot="10800000">
              <a:off x="1272308" y="3330068"/>
              <a:ext cx="67994" cy="66840"/>
            </a:xfrm>
            <a:custGeom>
              <a:avLst/>
              <a:gdLst/>
              <a:ahLst/>
              <a:cxnLst/>
              <a:rect l="l" t="t" r="r" b="b"/>
              <a:pathLst>
                <a:path w="2121" h="2085" extrusionOk="0">
                  <a:moveTo>
                    <a:pt x="1072" y="1"/>
                  </a:moveTo>
                  <a:cubicBezTo>
                    <a:pt x="489" y="1"/>
                    <a:pt x="1" y="465"/>
                    <a:pt x="1" y="1048"/>
                  </a:cubicBezTo>
                  <a:cubicBezTo>
                    <a:pt x="1" y="1620"/>
                    <a:pt x="489" y="2084"/>
                    <a:pt x="1072" y="2084"/>
                  </a:cubicBezTo>
                  <a:cubicBezTo>
                    <a:pt x="1644" y="2084"/>
                    <a:pt x="2120" y="1620"/>
                    <a:pt x="2120" y="1048"/>
                  </a:cubicBezTo>
                  <a:cubicBezTo>
                    <a:pt x="2120" y="465"/>
                    <a:pt x="1644" y="1"/>
                    <a:pt x="10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dirty="0"/>
            </a:p>
          </p:txBody>
        </p:sp>
        <p:sp>
          <p:nvSpPr>
            <p:cNvPr id="1445" name="Google Shape;1445;p37"/>
            <p:cNvSpPr txBox="1"/>
            <p:nvPr/>
          </p:nvSpPr>
          <p:spPr>
            <a:xfrm>
              <a:off x="578219" y="3516349"/>
              <a:ext cx="1363331" cy="5271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it-IT" sz="1200" b="1" dirty="0">
                  <a:solidFill>
                    <a:schemeClr val="bg1">
                      <a:lumMod val="75000"/>
                    </a:schemeClr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TRATTAMENTO FISCALE  E CONTRIBUTIVO </a:t>
              </a:r>
            </a:p>
          </p:txBody>
        </p:sp>
      </p:grp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6796" y="365126"/>
            <a:ext cx="8892331" cy="887602"/>
          </a:xfrm>
        </p:spPr>
        <p:txBody>
          <a:bodyPr>
            <a:normAutofit fontScale="90000"/>
          </a:bodyPr>
          <a:lstStyle/>
          <a:p>
            <a:br>
              <a:rPr lang="it-IT" sz="3200" dirty="0">
                <a:solidFill>
                  <a:srgbClr val="C00000"/>
                </a:solidFill>
              </a:rPr>
            </a:br>
            <a:br>
              <a:rPr lang="it-IT" sz="3200" dirty="0">
                <a:solidFill>
                  <a:srgbClr val="C00000"/>
                </a:solidFill>
              </a:rPr>
            </a:br>
            <a:r>
              <a:rPr lang="it-IT" sz="2800" dirty="0"/>
              <a:t> </a:t>
            </a:r>
            <a:br>
              <a:rPr lang="it-IT" sz="2800" dirty="0"/>
            </a:br>
            <a:r>
              <a:rPr lang="it-IT" sz="2800" dirty="0"/>
              <a:t> </a:t>
            </a:r>
            <a:br>
              <a:rPr lang="it-IT" sz="2800" dirty="0"/>
            </a:br>
            <a:r>
              <a:rPr lang="it-IT" sz="2800" b="1" dirty="0">
                <a:solidFill>
                  <a:srgbClr val="0070C0"/>
                </a:solidFill>
              </a:rPr>
              <a:t>Legge 8 agosto 2019 n. 86</a:t>
            </a:r>
            <a:br>
              <a:rPr lang="it-IT" sz="2800" b="1" dirty="0">
                <a:solidFill>
                  <a:srgbClr val="0070C0"/>
                </a:solidFill>
              </a:rPr>
            </a:br>
            <a:r>
              <a:rPr lang="it-IT" sz="2000" dirty="0"/>
              <a:t>Deleghe al Governo e altre disposizioni in materia di ordinamento sportivo, di professioni sportive nonché di semplificazione</a:t>
            </a:r>
            <a:r>
              <a:rPr lang="it-IT" sz="2800" dirty="0"/>
              <a:t>.</a:t>
            </a:r>
            <a:br>
              <a:rPr lang="it-IT" sz="2800" dirty="0"/>
            </a:br>
            <a:br>
              <a:rPr lang="it-IT" sz="2800" dirty="0"/>
            </a:br>
            <a:r>
              <a:rPr lang="it-IT" sz="2800" dirty="0"/>
              <a:t> </a:t>
            </a:r>
            <a:br>
              <a:rPr lang="it-IT" sz="3200" dirty="0">
                <a:solidFill>
                  <a:srgbClr val="C00000"/>
                </a:solidFill>
              </a:rPr>
            </a:br>
            <a:br>
              <a:rPr lang="it-IT" sz="3200" dirty="0">
                <a:solidFill>
                  <a:srgbClr val="C00000"/>
                </a:solidFill>
              </a:rPr>
            </a:br>
            <a:endParaRPr lang="it-IT" sz="3200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05393" y="1556794"/>
            <a:ext cx="11142617" cy="4569371"/>
          </a:xfr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it-IT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PRINCIPI E OBIETTIVI</a:t>
            </a:r>
          </a:p>
          <a:p>
            <a:pPr algn="just">
              <a:buNone/>
            </a:pPr>
            <a:r>
              <a:rPr lang="it-IT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Garantire l'osservanza dei princìpi di </a:t>
            </a:r>
            <a:r>
              <a:rPr lang="it-IT" sz="2000" b="1" i="1" dirty="0">
                <a:solidFill>
                  <a:srgbClr val="C00000"/>
                </a:solidFill>
              </a:rPr>
              <a:t>parità di trattamento e di non discriminazione nel lavoro sportivo, sia nel settore dilettantistico sia nel settore professionistico</a:t>
            </a:r>
            <a:endParaRPr lang="it-IT" sz="2000" i="1" dirty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it-IT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 di </a:t>
            </a:r>
            <a:r>
              <a:rPr lang="it-IT" sz="2000" b="1" i="1" dirty="0">
                <a:solidFill>
                  <a:srgbClr val="C00000"/>
                </a:solidFill>
              </a:rPr>
              <a:t>assicurare la stabilità e la sostenibilità del sistema dello sport</a:t>
            </a:r>
            <a:r>
              <a:rPr lang="it-IT" sz="2000" dirty="0">
                <a:solidFill>
                  <a:srgbClr val="C00000"/>
                </a:solidFill>
              </a:rPr>
              <a:t>.</a:t>
            </a:r>
          </a:p>
          <a:p>
            <a:pPr algn="just">
              <a:buNone/>
            </a:pPr>
            <a:endParaRPr lang="it-IT" sz="2000" dirty="0"/>
          </a:p>
          <a:p>
            <a:pPr algn="just">
              <a:buNone/>
            </a:pP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l’</a:t>
            </a:r>
            <a:r>
              <a:rPr lang="it-IT" sz="2000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art.5 comma 1 lettera b)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  riconosciuto il </a:t>
            </a:r>
            <a:r>
              <a:rPr lang="it-IT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principio della </a:t>
            </a:r>
            <a:r>
              <a:rPr lang="it-IT" sz="20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specificità dello sport </a:t>
            </a:r>
            <a:r>
              <a:rPr lang="it-IT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nonché il principio delle pari opportunità, anche per le persone con disabilità, nella pratica sportiva e nell'accesso al lavoro sportivo sia nel settore dilettantistico sia nel settore professionistico 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 prefigge:  </a:t>
            </a:r>
          </a:p>
          <a:p>
            <a:pPr lvl="0" algn="just"/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alla </a:t>
            </a:r>
            <a:r>
              <a:rPr lang="it-IT" sz="2000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lett. c)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 </a:t>
            </a:r>
            <a:r>
              <a:rPr lang="it-IT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 </a:t>
            </a:r>
            <a:r>
              <a:rPr lang="it-IT" sz="2000" b="1" i="1" dirty="0">
                <a:solidFill>
                  <a:srgbClr val="C00000"/>
                </a:solidFill>
              </a:rPr>
              <a:t>individuare la figura del lavoratore sportivo</a:t>
            </a:r>
            <a:r>
              <a:rPr lang="it-IT" sz="2000" i="1" dirty="0"/>
              <a:t>, indipendentemente dalla natura dilettantistica o professionistica dell'attività sportiva svolta, e di </a:t>
            </a:r>
            <a:r>
              <a:rPr lang="it-IT" sz="2000" b="1" i="1" dirty="0">
                <a:solidFill>
                  <a:srgbClr val="C00000"/>
                </a:solidFill>
              </a:rPr>
              <a:t>definire</a:t>
            </a:r>
            <a:r>
              <a:rPr lang="it-IT" sz="2000" i="1" dirty="0">
                <a:solidFill>
                  <a:srgbClr val="C00000"/>
                </a:solidFill>
              </a:rPr>
              <a:t> </a:t>
            </a:r>
            <a:r>
              <a:rPr lang="it-IT" sz="2000" i="1" dirty="0"/>
              <a:t>la relativa </a:t>
            </a:r>
            <a:r>
              <a:rPr lang="it-IT" sz="2000" b="1" i="1" dirty="0">
                <a:solidFill>
                  <a:srgbClr val="C00000"/>
                </a:solidFill>
              </a:rPr>
              <a:t>disciplina in materia assicurativa, previdenziale e fiscale</a:t>
            </a:r>
            <a:r>
              <a:rPr lang="it-IT" sz="2000" i="1" dirty="0">
                <a:solidFill>
                  <a:srgbClr val="C00000"/>
                </a:solidFill>
              </a:rPr>
              <a:t> </a:t>
            </a:r>
            <a:r>
              <a:rPr lang="it-IT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 delle regole di gestione del relativo fondo di previdenza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;</a:t>
            </a:r>
          </a:p>
          <a:p>
            <a:pPr lvl="0" algn="just"/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alla </a:t>
            </a:r>
            <a:r>
              <a:rPr lang="it-IT" sz="2000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lett. f)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 </a:t>
            </a:r>
            <a:r>
              <a:rPr lang="it-IT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 </a:t>
            </a:r>
            <a:r>
              <a:rPr lang="it-IT" sz="2000" i="1" dirty="0">
                <a:solidFill>
                  <a:srgbClr val="C00000"/>
                </a:solidFill>
              </a:rPr>
              <a:t>disciplinare i rapporti di collaborazione di carattere amministrativo gestionale di natura non professionale</a:t>
            </a:r>
            <a:r>
              <a:rPr lang="it-IT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per le prestazioni rese in favore delle società e associazioni sportive dilettantistiche, tenendo conto delle peculiarità di queste ultime e del loro fine non lucrativo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;</a:t>
            </a:r>
          </a:p>
          <a:p>
            <a:pPr lvl="0" algn="just"/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alla </a:t>
            </a:r>
            <a:r>
              <a:rPr lang="it-IT" sz="2000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lett. i)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 </a:t>
            </a:r>
            <a:r>
              <a:rPr lang="it-IT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 dare riconoscimento giuridico  alla figura del laureato in scienze motorie</a:t>
            </a:r>
            <a:r>
              <a:rPr lang="it-IT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>
              <a:buNone/>
            </a:pPr>
            <a:endParaRPr lang="it-IT" sz="2000" b="1" dirty="0">
              <a:solidFill>
                <a:srgbClr val="0070C0"/>
              </a:solidFill>
            </a:endParaRPr>
          </a:p>
          <a:p>
            <a:pPr>
              <a:buNone/>
            </a:pPr>
            <a:endParaRPr lang="it-IT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2987</TotalTime>
  <Words>3749</Words>
  <Application>Microsoft Office PowerPoint</Application>
  <PresentationFormat>Widescreen</PresentationFormat>
  <Paragraphs>841</Paragraphs>
  <Slides>46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46</vt:i4>
      </vt:variant>
    </vt:vector>
  </HeadingPairs>
  <TitlesOfParts>
    <vt:vector size="54" baseType="lpstr">
      <vt:lpstr>Arial</vt:lpstr>
      <vt:lpstr>Calibri</vt:lpstr>
      <vt:lpstr>Calibri Light</vt:lpstr>
      <vt:lpstr>Fira Sans Extra Condensed Medium</vt:lpstr>
      <vt:lpstr>Roboto</vt:lpstr>
      <vt:lpstr>Times New Roman</vt:lpstr>
      <vt:lpstr>Wingdings</vt:lpstr>
      <vt:lpstr>Tema di Office</vt:lpstr>
      <vt:lpstr>      INCONTRO E CONFRONTO:  _____________________________________________  SPORT DILETTANTI: LA RIFORMA VERSO IL DEBUTTO </vt:lpstr>
      <vt:lpstr>    Sport dilettanti: la Riforma verso il debutto Verona, 24 gennaio 2023    </vt:lpstr>
      <vt:lpstr>Presentazione standard di PowerPoint</vt:lpstr>
      <vt:lpstr>Presentazione standard di PowerPoint</vt:lpstr>
      <vt:lpstr>evoluzione normativa </vt:lpstr>
      <vt:lpstr>Presentazione standard di PowerPoint</vt:lpstr>
      <vt:lpstr>Il principio di diritto enunciato dalla Cassazione</vt:lpstr>
      <vt:lpstr>    Sport dilettanti: la Riforma verso il debutto Verona, 24 gennaio 2023    </vt:lpstr>
      <vt:lpstr>      Legge 8 agosto 2019 n. 86 Deleghe al Governo e altre disposizioni in materia di ordinamento sportivo, di professioni sportive nonché di semplificazione.     </vt:lpstr>
      <vt:lpstr> </vt:lpstr>
      <vt:lpstr>Presentazione standard di PowerPoint</vt:lpstr>
      <vt:lpstr>PRESTAZIONI SPORTIVE _______________________________  </vt:lpstr>
      <vt:lpstr>Presentazione standard di PowerPoint</vt:lpstr>
      <vt:lpstr>ART. 29 VOLONTARI SPORTIVI</vt:lpstr>
      <vt:lpstr>ART. 29 VOLONTARI SPORTIVI</vt:lpstr>
      <vt:lpstr>ART. 29 VOLONTARI SPORTIVI</vt:lpstr>
      <vt:lpstr>ART. 29 VOLONTARI SPORTIVI</vt:lpstr>
      <vt:lpstr>    Sport dilettanti: la Riforma verso il debutto Verona, 24 gennaio 2023    </vt:lpstr>
      <vt:lpstr>ART. 25 LAVORATORE SPORTIVO </vt:lpstr>
      <vt:lpstr>ART. 25 LAVORATORE SPORTIVO </vt:lpstr>
      <vt:lpstr>ART. 25 LAVORATORE SPORTIVO </vt:lpstr>
      <vt:lpstr>Presentazione standard di PowerPoint</vt:lpstr>
      <vt:lpstr>art. 26 - disciplina del lavoro subordinato</vt:lpstr>
      <vt:lpstr>collaborazioni coordinate e continuative </vt:lpstr>
      <vt:lpstr>collaborazioni coordinate e continuative </vt:lpstr>
      <vt:lpstr>collaborazioni coordinate e continuative </vt:lpstr>
      <vt:lpstr>collaborazioni coordinate e continuative </vt:lpstr>
      <vt:lpstr>collaborazioni coordinate e continuative </vt:lpstr>
      <vt:lpstr>Presentazione standard di PowerPoint</vt:lpstr>
      <vt:lpstr>art. 37 attività amministrativo-gestionale</vt:lpstr>
      <vt:lpstr>art. 37 attività amministrativo-gestionale</vt:lpstr>
      <vt:lpstr>    Sport dilettanti: la Riforma verso il debutto Verona, 24 gennaio 2023    </vt:lpstr>
      <vt:lpstr> art.36  co.6  - trattamento tributario</vt:lpstr>
      <vt:lpstr> art.36  co.6 – bis   - trattamento tributario</vt:lpstr>
      <vt:lpstr> art.36  co.6-quater  - trattamento tributario</vt:lpstr>
      <vt:lpstr> art. 34 – trattamento assicurativo</vt:lpstr>
      <vt:lpstr> art. 35- trattamento pensionistico     </vt:lpstr>
      <vt:lpstr> art. 35- trattamento pensionistico area dilettantismo     </vt:lpstr>
      <vt:lpstr>Presentazione standard di PowerPoint</vt:lpstr>
      <vt:lpstr>Presentazione standard di PowerPoint</vt:lpstr>
      <vt:lpstr>Presentazione standard di PowerPoint</vt:lpstr>
      <vt:lpstr>    Sport dilettanti: la Riforma verso il debutto Verona, 24 gennaio 2023    </vt:lpstr>
      <vt:lpstr>art. 28 - semplificazioni </vt:lpstr>
      <vt:lpstr>art. 28 - semplificazioni </vt:lpstr>
      <vt:lpstr>art. 28 - semplificazioni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 tra Passione e Mestiere : cosa cambia con la riforma del lavoro sportivo  PRESTAZIONI SPORTIVE DILETTANTISTICHE PRIMA E DOPO LA RIFORMA  PARTE PRIMA</dc:title>
  <dc:creator>Bianca pc</dc:creator>
  <cp:lastModifiedBy>Giorgio Pasetto</cp:lastModifiedBy>
  <cp:revision>52</cp:revision>
  <cp:lastPrinted>2022-10-20T18:40:30Z</cp:lastPrinted>
  <dcterms:created xsi:type="dcterms:W3CDTF">2021-03-25T09:16:12Z</dcterms:created>
  <dcterms:modified xsi:type="dcterms:W3CDTF">2023-01-25T08:48:24Z</dcterms:modified>
</cp:coreProperties>
</file>